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B55DE2-ACC3-49B6-B967-DABDA02447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A724B94-9320-4DD8-8CD4-B9827E236F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39B26-5154-4EED-9505-0B63DEB66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1283A-04BE-49EA-AED7-3637AB703201}" type="datetimeFigureOut">
              <a:rPr lang="es-CL" smtClean="0"/>
              <a:t>05-08-2021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423296F-26A9-434D-B0C6-2079E5B6D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B95FF0-8C6B-4ECB-8ADC-A5048CF0E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6517E-2B79-4A2A-BDC2-364DCB5817D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3576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E598A7-7C05-43AF-B5D9-26BC42C38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2F3B37B-A9CE-4AE3-8687-820700B5F1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7D5650B-BA53-42CA-8767-60BCC14D9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1283A-04BE-49EA-AED7-3637AB703201}" type="datetimeFigureOut">
              <a:rPr lang="es-CL" smtClean="0"/>
              <a:t>05-08-2021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A09D41-8582-41E5-A270-B42900F54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509AA56-98F3-45FE-98D5-7D730F0AF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6517E-2B79-4A2A-BDC2-364DCB5817D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7696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DCB614B-60A3-473E-A3D8-13D8C23EAC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F0D5E62-A8D2-4981-9677-526C858E4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B4A7DC7-8F3D-46DB-85F0-F611EA219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1283A-04BE-49EA-AED7-3637AB703201}" type="datetimeFigureOut">
              <a:rPr lang="es-CL" smtClean="0"/>
              <a:t>05-08-2021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1261405-E24E-4AA5-BD1C-77DDEE0BD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26F225-205D-4FED-BDF4-BC978C854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6517E-2B79-4A2A-BDC2-364DCB5817D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8396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AC5E77-5379-49B0-9506-00DD9ED6F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82E257E-A205-4382-9DE2-747EE55A5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9DBEA2C-BCCA-4815-A944-B23913F43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1283A-04BE-49EA-AED7-3637AB703201}" type="datetimeFigureOut">
              <a:rPr lang="es-CL" smtClean="0"/>
              <a:t>05-08-2021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A4E046D-5259-4C2A-94BA-BBF2AB1D6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3DA8B20-C34C-411F-994F-A6D5FA024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6517E-2B79-4A2A-BDC2-364DCB5817D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919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99C05B-60CE-448E-BFE0-329841A34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DFF5508-94DB-4E99-A43B-C1E55C9EBD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A0AF9C5-9145-4A92-BFA7-4EF95BC2D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1283A-04BE-49EA-AED7-3637AB703201}" type="datetimeFigureOut">
              <a:rPr lang="es-CL" smtClean="0"/>
              <a:t>05-08-2021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13C2D99-C5A1-4DD3-B58A-620373F11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169C037-5A6E-493C-89D0-DFA1BA703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6517E-2B79-4A2A-BDC2-364DCB5817D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3203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887B24-2751-47FC-9DE4-958B7CD9D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14E306C-D3B5-4C8C-AAEC-C22CEBF4E9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73D2E7C-437B-4CB2-886C-7A8523BDE4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46EC36E-DC9E-4425-B92E-7BB9A15CA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1283A-04BE-49EA-AED7-3637AB703201}" type="datetimeFigureOut">
              <a:rPr lang="es-CL" smtClean="0"/>
              <a:t>05-08-2021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7BD0D60-5DB4-48BA-9A16-F9B4D6187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3405B0A-144F-4595-8A36-AB6355B40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6517E-2B79-4A2A-BDC2-364DCB5817D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8130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EFA199-3DCC-4908-967C-B4344E0F5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418B41F-9561-4439-A550-B1C36B8FCC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A8B4392-40A6-4150-8F41-4D93E768A9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CA336D8-553B-4B60-9A4F-F10E9F127F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D7A7418-2696-4185-AC65-5B55F648C1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CAB81CC-D1B4-4493-B722-640B42819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1283A-04BE-49EA-AED7-3637AB703201}" type="datetimeFigureOut">
              <a:rPr lang="es-CL" smtClean="0"/>
              <a:t>05-08-2021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0C119D-B4D2-41FA-BE7E-EBFA9F1A3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9AE883-185E-4FFE-8403-039632DB1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6517E-2B79-4A2A-BDC2-364DCB5817D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2751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2BDE0E-CE5C-43A5-943A-21728F6DD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9C6D8F-F050-46FA-B45D-18E073634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1283A-04BE-49EA-AED7-3637AB703201}" type="datetimeFigureOut">
              <a:rPr lang="es-CL" smtClean="0"/>
              <a:t>05-08-2021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95501E0-D56F-4130-A963-C950A7239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B471762-FC3C-4319-A4AB-7A0F9F560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6517E-2B79-4A2A-BDC2-364DCB5817D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0448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443EBCC-43B4-44F1-A3E6-AEC97FD6B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1283A-04BE-49EA-AED7-3637AB703201}" type="datetimeFigureOut">
              <a:rPr lang="es-CL" smtClean="0"/>
              <a:t>05-08-2021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62B20E7-CE38-4F29-8FE9-7D48D924F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A562855-0D03-4B19-A707-C47BE1B93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6517E-2B79-4A2A-BDC2-364DCB5817D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0773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54C1D4-5521-4B64-8960-A78F3D6B5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DD36463-6E89-4FEA-B445-1ABF9F2C81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5323CC5-8D3B-4CD3-AAF8-A8CA960868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0014FCE-F313-4E16-9AD7-6C93A560E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1283A-04BE-49EA-AED7-3637AB703201}" type="datetimeFigureOut">
              <a:rPr lang="es-CL" smtClean="0"/>
              <a:t>05-08-2021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E0E6865-7A38-4089-BB85-939F0D6B4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5E2D96E-6FD8-49F6-80B5-5E12EA04D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6517E-2B79-4A2A-BDC2-364DCB5817D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0488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752F89-8D57-4871-A05D-AEBC596A3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38A5429-EE2F-4EBB-9103-9D908B1FC5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A2B0E68-7E0F-4E74-8DE9-DE97FB52DF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A00E280-0011-4FFE-AC4B-E21F66526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1283A-04BE-49EA-AED7-3637AB703201}" type="datetimeFigureOut">
              <a:rPr lang="es-CL" smtClean="0"/>
              <a:t>05-08-2021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C2A8A71-18E3-4214-B6E0-5D44A1CE2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5A6C9B8-C879-4181-9A68-D9226A54B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6517E-2B79-4A2A-BDC2-364DCB5817D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3449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1BC262D-D1AD-4C44-81B9-EC438A24D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11FB762-FF53-48F2-B4C8-BFC752860B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E1EC669-A292-44E3-A8E0-665975774E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1283A-04BE-49EA-AED7-3637AB703201}" type="datetimeFigureOut">
              <a:rPr lang="es-CL" smtClean="0"/>
              <a:t>05-08-2021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1A4302-18E3-47D0-B7A8-682E04F2C6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B27992B-E409-4EC1-AB82-6118066E7E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6517E-2B79-4A2A-BDC2-364DCB5817D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4647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961FBE-914B-42F0-A232-56D02B44A3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Objetivo: comprender la división inexacta 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D9E0C96-216E-41B7-A3A1-FD412D872F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91767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CA516B-0B50-43C0-A970-12C5B9566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u="sng" dirty="0"/>
              <a:t>División inexacta </a:t>
            </a:r>
            <a:endParaRPr lang="es-CL" u="sng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D914644-F563-4416-8B5E-31335FBD26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s-ES" dirty="0"/>
              <a:t>Una división es </a:t>
            </a:r>
            <a:r>
              <a:rPr lang="es-ES" dirty="0">
                <a:solidFill>
                  <a:srgbClr val="FF0000"/>
                </a:solidFill>
              </a:rPr>
              <a:t>inexacta</a:t>
            </a:r>
            <a:r>
              <a:rPr lang="es-ES" dirty="0"/>
              <a:t> cuando al dividir un número por otro, el residuo es un número distinto de cero y menor que el divisor.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03387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89C67F2-88EF-4554-AAF0-91AF9B9DED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5043"/>
            <a:ext cx="10515600" cy="59119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dirty="0"/>
              <a:t>Ejemplo: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Se busca un </a:t>
            </a:r>
            <a:r>
              <a:rPr lang="es-ES" dirty="0" err="1"/>
              <a:t>N°multiplicado</a:t>
            </a:r>
            <a:r>
              <a:rPr lang="es-ES" dirty="0"/>
              <a:t> por 5 dé como resultado un número menor o igual a 28.</a:t>
            </a:r>
          </a:p>
          <a:p>
            <a:pPr marL="0" indent="0">
              <a:buNone/>
            </a:pPr>
            <a:r>
              <a:rPr lang="es-ES" dirty="0"/>
              <a:t>                         </a:t>
            </a:r>
            <a:r>
              <a:rPr lang="es-ES" sz="2000" dirty="0"/>
              <a:t>5 x 1 = 5</a:t>
            </a:r>
          </a:p>
          <a:p>
            <a:pPr marL="0" indent="0">
              <a:buNone/>
            </a:pPr>
            <a:r>
              <a:rPr lang="es-ES" sz="2000" dirty="0"/>
              <a:t>                                    5 x 2 = 10</a:t>
            </a:r>
          </a:p>
          <a:p>
            <a:pPr marL="0" indent="0">
              <a:buNone/>
            </a:pPr>
            <a:r>
              <a:rPr lang="es-ES" sz="2000" dirty="0"/>
              <a:t>                                    5 x 3 = 15</a:t>
            </a:r>
          </a:p>
          <a:p>
            <a:pPr marL="0" indent="0">
              <a:buNone/>
            </a:pPr>
            <a:r>
              <a:rPr lang="es-ES" sz="2000" dirty="0"/>
              <a:t>                                    5 x 4 = 20 </a:t>
            </a:r>
          </a:p>
          <a:p>
            <a:pPr marL="0" indent="0">
              <a:buNone/>
            </a:pPr>
            <a:r>
              <a:rPr lang="es-ES" sz="2000" dirty="0"/>
              <a:t>                                    5 x 5 = 25    menor que 28 </a:t>
            </a:r>
          </a:p>
          <a:p>
            <a:pPr marL="0" indent="0">
              <a:buNone/>
            </a:pPr>
            <a:r>
              <a:rPr lang="es-ES" sz="2000" dirty="0"/>
              <a:t>                                    5 x 6 = 30    mayor que 28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CL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01CD2A5-0DF3-4A9D-9525-36FDA4E75B7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500" t="37280" r="56731" b="43235"/>
          <a:stretch/>
        </p:blipFill>
        <p:spPr>
          <a:xfrm>
            <a:off x="3275938" y="543340"/>
            <a:ext cx="2581524" cy="1592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41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F121C28-4AE8-4B0B-9FEF-61BF0DDF1A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30087"/>
            <a:ext cx="10515600" cy="5646876"/>
          </a:xfrm>
        </p:spPr>
        <p:txBody>
          <a:bodyPr/>
          <a:lstStyle/>
          <a:p>
            <a:pPr marL="0" indent="0" algn="ctr">
              <a:buNone/>
            </a:pPr>
            <a:r>
              <a:rPr lang="es-ES" u="sng" dirty="0"/>
              <a:t> Actividad </a:t>
            </a:r>
          </a:p>
          <a:p>
            <a:pPr marL="0" indent="0">
              <a:buNone/>
            </a:pPr>
            <a:r>
              <a:rPr lang="es-ES" dirty="0"/>
              <a:t>1.- Resuelve las siguientes divisiones.</a:t>
            </a:r>
          </a:p>
          <a:p>
            <a:pPr marL="0" indent="0">
              <a:buNone/>
            </a:pPr>
            <a:r>
              <a:rPr lang="es-ES" dirty="0"/>
              <a:t>a.- 1 5 : 7 =                    b.- 2 5 : 3 =                          c.- 5 8 : 9 =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d.- 3 7 : 7 =                    e.- 5 7 : 9 =                         f.- 2 5 : 4 =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14632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173985-865C-4381-BCDC-074002F47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22852"/>
            <a:ext cx="10515600" cy="5554111"/>
          </a:xfrm>
        </p:spPr>
        <p:txBody>
          <a:bodyPr/>
          <a:lstStyle/>
          <a:p>
            <a:pPr marL="0" indent="0">
              <a:buNone/>
            </a:pPr>
            <a:r>
              <a:rPr lang="es-ES" dirty="0"/>
              <a:t>g.- 4 9 : 8 =                          h.- 1 3 : 5 =                         i.- 4 3 : 6 =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j.-  1 2 : 5 =                         k.- 3 5 : 6 =                         l.- 8 4 : 9 =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87787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3999E31-9E99-4B7B-BC2D-EA7BDB6ABE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9844"/>
            <a:ext cx="10515600" cy="5607120"/>
          </a:xfrm>
        </p:spPr>
        <p:txBody>
          <a:bodyPr/>
          <a:lstStyle/>
          <a:p>
            <a:pPr marL="0" indent="0">
              <a:buNone/>
            </a:pPr>
            <a:r>
              <a:rPr lang="es-ES" dirty="0"/>
              <a:t>Responde.</a:t>
            </a:r>
          </a:p>
          <a:p>
            <a:pPr marL="0" indent="0">
              <a:buNone/>
            </a:pPr>
            <a:r>
              <a:rPr lang="es-ES" dirty="0"/>
              <a:t>a.- Antonio compró once tomates para hacer ensalada. Quiere repartirlos en dos ensaladeras, poniendo en cada una el mismo número de tomates.</a:t>
            </a:r>
          </a:p>
          <a:p>
            <a:pPr marL="0" indent="0">
              <a:buNone/>
            </a:pPr>
            <a:r>
              <a:rPr lang="es-ES" dirty="0"/>
              <a:t>¿Cuántos tomates pondrá en cada una? ¿Cuántos le sobran?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435553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FEEF8C7-D55D-435B-8699-CD909BA91D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5617"/>
            <a:ext cx="10515600" cy="5461346"/>
          </a:xfrm>
        </p:spPr>
        <p:txBody>
          <a:bodyPr/>
          <a:lstStyle/>
          <a:p>
            <a:pPr marL="0" indent="0">
              <a:buNone/>
            </a:pPr>
            <a:r>
              <a:rPr lang="es-ES" dirty="0"/>
              <a:t>b.- Monserrat recoge de su huerto 44 frambuesas y las reparte entre sus 8 primas. ¿Cuántas les da a cada una? ¿Cuántas frambuesas sobraron?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534066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259</Words>
  <Application>Microsoft Office PowerPoint</Application>
  <PresentationFormat>Panorámica</PresentationFormat>
  <Paragraphs>31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Objetivo: comprender la división inexacta </vt:lpstr>
      <vt:lpstr>División inexacta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Objetivo: comprender la división inexacta</dc:title>
  <dc:creator>virginia madariaga</dc:creator>
  <cp:lastModifiedBy>Francisco</cp:lastModifiedBy>
  <cp:revision>2</cp:revision>
  <dcterms:created xsi:type="dcterms:W3CDTF">2021-07-27T14:40:22Z</dcterms:created>
  <dcterms:modified xsi:type="dcterms:W3CDTF">2021-08-05T15:22:05Z</dcterms:modified>
</cp:coreProperties>
</file>