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195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673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271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35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3989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709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12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356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89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235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334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79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26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1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87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98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ADD38-B990-44EB-B545-34CFC5D64297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2B63DA-C8E9-4A22-A7BF-14EE343147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90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125" y="2476500"/>
            <a:ext cx="7204075" cy="35067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uadroTexto 6"/>
          <p:cNvSpPr txBox="1"/>
          <p:nvPr/>
        </p:nvSpPr>
        <p:spPr>
          <a:xfrm>
            <a:off x="3784600" y="838200"/>
            <a:ext cx="4978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6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“La carta”</a:t>
            </a:r>
            <a:endParaRPr lang="es-CL" sz="6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0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72138" y="556591"/>
            <a:ext cx="720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>
                <a:solidFill>
                  <a:srgbClr val="C00000"/>
                </a:solidFill>
              </a:rPr>
              <a:t>¿Qué es una carta?</a:t>
            </a:r>
            <a:endParaRPr lang="es-CL" sz="3600" b="1" dirty="0">
              <a:solidFill>
                <a:srgbClr val="C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59224">
            <a:off x="8995494" y="1174786"/>
            <a:ext cx="2231826" cy="251170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696278" y="1921565"/>
            <a:ext cx="6705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 smtClean="0"/>
          </a:p>
          <a:p>
            <a:pPr algn="just"/>
            <a:r>
              <a:rPr lang="es-CL" sz="2400" dirty="0" smtClean="0">
                <a:latin typeface="Comic Sans MS" panose="030F0702030302020204" pitchFamily="66" charset="0"/>
              </a:rPr>
              <a:t>Una carta es un medio de comunicación escrita por una persona llamado  emisor y enviada a un destinatario, quien sería el  receptor ... La carta puede ser un texto diferente para cada ocasión, ya que el mensaje es siempre distinto.</a:t>
            </a:r>
          </a:p>
          <a:p>
            <a:pPr algn="just"/>
            <a:r>
              <a:rPr lang="es-CL" sz="2400" dirty="0" smtClean="0">
                <a:latin typeface="Comic Sans MS" panose="030F0702030302020204" pitchFamily="66" charset="0"/>
              </a:rPr>
              <a:t>En ella puedes expresar sentimientos, emociones, ideas, entre otros</a:t>
            </a:r>
            <a:r>
              <a:rPr lang="es-CL" dirty="0" smtClean="0">
                <a:latin typeface="Comic Sans MS" panose="030F0702030302020204" pitchFamily="66" charset="0"/>
              </a:rPr>
              <a:t>.</a:t>
            </a:r>
            <a:endParaRPr lang="es-CL" dirty="0">
              <a:latin typeface="Comic Sans MS" panose="030F0702030302020204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909391" y="5733362"/>
            <a:ext cx="7474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¿Has escrito o recibido alguna vez una carta? </a:t>
            </a:r>
            <a:endParaRPr lang="es-CL" sz="24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55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 rot="10800000" flipV="1">
            <a:off x="2862469" y="1877418"/>
            <a:ext cx="7209183" cy="378565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Rancagua, 9 de Agosto 2021.</a:t>
            </a:r>
          </a:p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Querido amigo:</a:t>
            </a:r>
          </a:p>
          <a:p>
            <a:endParaRPr lang="es-C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 cuento que me siento muy felíz porque pronto me vas a venir a visitar y eso será una gran oportunidad para jugar, pasarlo bien y compartir.</a:t>
            </a:r>
          </a:p>
          <a:p>
            <a:pPr algn="just"/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 estaré esperando con cositas ricas para pasar una semana muy especial junto a ti.</a:t>
            </a:r>
          </a:p>
          <a:p>
            <a:pPr algn="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 extraña Anita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318052" y="2372139"/>
            <a:ext cx="1245705" cy="1590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Flecha abajo 7"/>
          <p:cNvSpPr/>
          <p:nvPr/>
        </p:nvSpPr>
        <p:spPr>
          <a:xfrm>
            <a:off x="8878957" y="387505"/>
            <a:ext cx="132521" cy="10967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 derecha 8"/>
          <p:cNvSpPr/>
          <p:nvPr/>
        </p:nvSpPr>
        <p:spPr>
          <a:xfrm>
            <a:off x="675861" y="4625009"/>
            <a:ext cx="1258956" cy="1457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lecha izquierda 9"/>
          <p:cNvSpPr/>
          <p:nvPr/>
        </p:nvSpPr>
        <p:spPr>
          <a:xfrm>
            <a:off x="10614991" y="5353878"/>
            <a:ext cx="1378226" cy="1457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/>
          <p:cNvSpPr txBox="1"/>
          <p:nvPr/>
        </p:nvSpPr>
        <p:spPr>
          <a:xfrm>
            <a:off x="8878957" y="1234530"/>
            <a:ext cx="1537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0033CC"/>
                </a:solidFill>
              </a:rPr>
              <a:t>Fecha</a:t>
            </a:r>
            <a:endParaRPr lang="es-CL" sz="2000" b="1" dirty="0">
              <a:solidFill>
                <a:srgbClr val="0033CC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534400" y="5976730"/>
            <a:ext cx="3458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0033CC"/>
                </a:solidFill>
              </a:rPr>
              <a:t>Firma o Nombre</a:t>
            </a:r>
            <a:endParaRPr lang="es-CL" sz="2000" b="1" dirty="0">
              <a:solidFill>
                <a:srgbClr val="0033CC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57200" y="2663687"/>
            <a:ext cx="1696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0033CC"/>
                </a:solidFill>
              </a:rPr>
              <a:t>Saludo</a:t>
            </a:r>
            <a:endParaRPr lang="es-CL" sz="2000" b="1" dirty="0">
              <a:solidFill>
                <a:srgbClr val="0033CC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62000" y="4892213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0033CC"/>
                </a:solidFill>
              </a:rPr>
              <a:t>Despedida</a:t>
            </a:r>
            <a:endParaRPr lang="es-CL" sz="2000" b="1" dirty="0">
              <a:solidFill>
                <a:srgbClr val="0033CC"/>
              </a:solidFill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73" y="229399"/>
            <a:ext cx="6319054" cy="1402605"/>
          </a:xfrm>
          <a:prstGeom prst="rect">
            <a:avLst/>
          </a:prstGeom>
        </p:spPr>
      </p:pic>
      <p:sp>
        <p:nvSpPr>
          <p:cNvPr id="16" name="Flecha izquierda 15"/>
          <p:cNvSpPr/>
          <p:nvPr/>
        </p:nvSpPr>
        <p:spPr>
          <a:xfrm>
            <a:off x="10416210" y="3081089"/>
            <a:ext cx="1563756" cy="1325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uadroTexto 16"/>
          <p:cNvSpPr txBox="1"/>
          <p:nvPr/>
        </p:nvSpPr>
        <p:spPr>
          <a:xfrm>
            <a:off x="10035208" y="3394833"/>
            <a:ext cx="19281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rgbClr val="0033CC"/>
                </a:solidFill>
              </a:rPr>
              <a:t>Cuerpo de la carta</a:t>
            </a:r>
            <a:endParaRPr lang="es-CL" sz="20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1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663688" y="636105"/>
            <a:ext cx="5702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b="1" dirty="0" smtClean="0">
                <a:solidFill>
                  <a:schemeClr val="accent6">
                    <a:lumMod val="75000"/>
                  </a:schemeClr>
                </a:solidFill>
              </a:rPr>
              <a:t>¡Veamos un video!</a:t>
            </a:r>
            <a:endParaRPr lang="es-CL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523" y="2166610"/>
            <a:ext cx="2290970" cy="152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</TotalTime>
  <Words>149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Comic Sans MS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Francisco</cp:lastModifiedBy>
  <cp:revision>9</cp:revision>
  <dcterms:created xsi:type="dcterms:W3CDTF">2021-07-31T14:35:39Z</dcterms:created>
  <dcterms:modified xsi:type="dcterms:W3CDTF">2021-08-02T18:40:37Z</dcterms:modified>
</cp:coreProperties>
</file>