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DB263-590B-42A6-8ABF-46F93C821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7FB880-8A28-4A33-88C8-21F5618A9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116B24-256B-4F02-BF29-4A0CA007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E8267E-5B3F-4300-AB77-3420E009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C704A-EF0E-4CEA-AE17-B79B1C7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769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3F8F5-16A3-4FFD-A297-A605D83AB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069BE1-53EE-445D-A583-D3ABCD05D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ED480-4184-401F-A50D-70539B180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1DD80B-8B24-42F9-819F-BEC1513E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CA207E-D560-4EA7-810E-6B2223EB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55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7A7A39-0AAA-4B9B-9009-F2527E086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6A9485-36DB-42AB-A0B3-4706F7D53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892304-1448-4157-AD73-F86485EF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B0C876-0F5A-4D07-83F3-17A8A5C7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BE641D-5FDA-4465-97D5-CE163273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654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EFB4A-AB24-4C47-9FFB-EE83C7B8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1438D3-3A5A-4AE3-BAB1-88A43D6ED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FEB9EB-F0A7-4BF2-95AC-6ADC315A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5A07DE-FCDD-400D-BF9F-C241C69F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16135C-14DC-43D5-B87A-43F3EF24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617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45504-BE5E-493C-B2BA-38025B1E3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37BF1D-75F2-4107-AB9E-518411C84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E14B9F-268C-478D-BFB2-004A71AB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78BE0-8366-4915-9F4C-3A1008EEA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57B6FC-7A1B-42F4-B0A9-7A4CF9C01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44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4DF00-EC06-45AF-A086-71C1A3C97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B24F8-1829-43E5-8F63-873F47C43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08EEB1-06D7-4EC8-9D9F-7FD6B3553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8254DF-899E-4F60-BC73-5BCE66552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50C24A-FDB9-4201-A9F0-24F35DCF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31B44E-45A8-452B-B7A4-CB5E8D50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35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81164-B77A-4D02-8693-16B2DBE9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CAEC6E-1254-4AA6-86EC-DE1387937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180DC7-7773-493A-8B7D-B98DD0156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4440EF-9132-4D6E-9085-379B026A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8397B5-122C-423C-AAC8-1918AE322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C169BE-5186-4FAE-8595-96FE3F74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9EB83C-CA90-4D4A-A5D5-61633CE1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86D848-D592-486B-9439-80CBF03B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36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EEDA1-0039-41D1-AD7B-5CC68450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CE63F5-FDF9-4922-A50B-FDF21739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809350-D8CC-4B41-8366-CCEB2326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AA523C-2B4F-4902-AC7F-22B5E69C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68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A24AADA-1D2E-4B7A-95F9-061F845DB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E18D7FE-D0F7-4164-8C73-A0E64A75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FBF1DD-EF82-48CA-990D-B7DAD0E5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64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B80710-B6B3-410C-8EED-01E587E61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E3FF12-A3D5-4A0C-96DE-BB59BBC5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3266E7-7FDE-4C03-8859-FA5CF5142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87054F-8529-43F4-A750-630F0221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8C7D88-E9A7-4F29-B183-E332CBC3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8351EA-A582-4C35-9505-89AC7A62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40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061F3-DE67-4682-B2CB-43B24E59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FB2890-C49B-4A33-8AAA-F969EBCBD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3D35F-334C-4B2B-A081-7EF6B73F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66CDA3-DB78-4212-98F5-158E1661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2A569F-EBBC-4DF8-AEDF-E2E9ECC5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D8D100-93E6-4F6D-B294-CE2C6123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13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40CC1E-6611-4F37-BEED-ACA686B8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6BB2B8-0628-4C4F-8DDD-8B2A9D9EC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9E1981-7A56-46C7-9978-4E8A8B8F4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3BBAB-8EA5-4C51-9484-B0918B4F5F02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882FED-FF2B-4352-B365-054E75D0E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87C7C3-CCE8-4A01-A173-19F0644E9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ED7D-9C5A-41FA-80B4-5A925C0C45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388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riodeunpixel.com/2016/04/marcas-solidaridad-licito-ilicit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riodeunpixel.com/2016/04/marcas-solidaridad-licito-ilicit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riodeunpixel.com/2016/04/marcas-solidaridad-licito-ilicit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riodeunpixel.com/2016/04/marcas-solidaridad-licito-ilicit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k-CoHEqnv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4A4EFD93-8E0B-4B28-AC5E-FE179149B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6432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AF2132-37A2-4B0F-B8DB-9C5309573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6100" y="36877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>
                <a:latin typeface="Britannic Bold" panose="020B0903060703020204" pitchFamily="34" charset="0"/>
              </a:rPr>
              <a:t>CLASE DE RELIGIÓN </a:t>
            </a:r>
            <a:r>
              <a:rPr lang="es-MX" b="1" dirty="0"/>
              <a:t/>
            </a:r>
            <a:br>
              <a:rPr lang="es-MX" b="1" dirty="0"/>
            </a:br>
            <a:r>
              <a:rPr lang="es-MX" sz="4900" b="1" dirty="0"/>
              <a:t>Unidad 5</a:t>
            </a:r>
            <a:r>
              <a:rPr lang="es-MX" b="1" dirty="0"/>
              <a:t> </a:t>
            </a:r>
            <a:br>
              <a:rPr lang="es-MX" b="1" dirty="0"/>
            </a:br>
            <a:r>
              <a:rPr lang="es-MX" b="1" dirty="0"/>
              <a:t>“LA SOLIDARIDAD”</a:t>
            </a:r>
            <a:br>
              <a:rPr lang="es-MX" b="1" dirty="0"/>
            </a:br>
            <a:r>
              <a:rPr lang="es-MX" b="1" dirty="0">
                <a:latin typeface="Browallia New" panose="020B0502040204020203" pitchFamily="34" charset="-34"/>
                <a:cs typeface="Browallia New" panose="020B0502040204020203" pitchFamily="34" charset="-34"/>
              </a:rPr>
              <a:t>Terceros Básicos A Y B</a:t>
            </a:r>
            <a:br>
              <a:rPr lang="es-MX" b="1" dirty="0">
                <a:latin typeface="Browallia New" panose="020B0502040204020203" pitchFamily="34" charset="-34"/>
                <a:cs typeface="Browallia New" panose="020B0502040204020203" pitchFamily="34" charset="-34"/>
              </a:rPr>
            </a:br>
            <a:r>
              <a:rPr lang="es-MX" b="1" dirty="0">
                <a:latin typeface="Browallia New" panose="020B0502040204020203" pitchFamily="34" charset="-34"/>
                <a:cs typeface="Browallia New" panose="020B0502040204020203" pitchFamily="34" charset="-34"/>
              </a:rPr>
              <a:t/>
            </a:r>
            <a:br>
              <a:rPr lang="es-MX" b="1" dirty="0">
                <a:latin typeface="Browallia New" panose="020B0502040204020203" pitchFamily="34" charset="-34"/>
                <a:cs typeface="Browallia New" panose="020B0502040204020203" pitchFamily="34" charset="-34"/>
              </a:rPr>
            </a:br>
            <a:r>
              <a:rPr lang="es-MX" sz="1600" b="1" dirty="0"/>
              <a:t>Profesora: Hilda Soto Villanueva</a:t>
            </a:r>
            <a:r>
              <a:rPr lang="es-MX" b="1" dirty="0"/>
              <a:t/>
            </a:r>
            <a:br>
              <a:rPr lang="es-MX" b="1" dirty="0"/>
            </a:br>
            <a:endParaRPr lang="es-CL" b="1" dirty="0"/>
          </a:p>
        </p:txBody>
      </p:sp>
      <p:pic>
        <p:nvPicPr>
          <p:cNvPr id="6" name="Imagen 5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C27F611A-0497-4DC8-B5C2-92BBDC7AD6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2387599" cy="238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45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Patrón de fondo&#10;&#10;Descripción generada automáticamente">
            <a:extLst>
              <a:ext uri="{FF2B5EF4-FFF2-40B4-BE49-F238E27FC236}">
                <a16:creationId xmlns:a16="http://schemas.microsoft.com/office/drawing/2014/main" id="{D6A9E727-9971-448F-A694-F58D196A2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6432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B846714F-7748-4A17-ADF8-575BEF1A0CB5}"/>
              </a:ext>
            </a:extLst>
          </p:cNvPr>
          <p:cNvSpPr/>
          <p:nvPr/>
        </p:nvSpPr>
        <p:spPr>
          <a:xfrm>
            <a:off x="8332495" y="1228018"/>
            <a:ext cx="3468301" cy="237699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98BB239-9E05-48B4-A5FC-FA28E781AA36}"/>
              </a:ext>
            </a:extLst>
          </p:cNvPr>
          <p:cNvSpPr txBox="1"/>
          <p:nvPr/>
        </p:nvSpPr>
        <p:spPr>
          <a:xfrm>
            <a:off x="8859234" y="1873154"/>
            <a:ext cx="25827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r>
              <a:rPr lang="es-MX" sz="2000" dirty="0"/>
              <a:t>Pintaremos unos hermosos </a:t>
            </a:r>
            <a:r>
              <a:rPr lang="es-MX" sz="2000" dirty="0" smtClean="0"/>
              <a:t>dibujos </a:t>
            </a:r>
            <a:r>
              <a:rPr lang="es-MX" sz="2000" dirty="0"/>
              <a:t>sobre el valor de la solidaridad .</a:t>
            </a:r>
            <a:endParaRPr lang="es-CL" sz="2000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E71612E-1C88-4E47-853E-7A37C02C8026}"/>
              </a:ext>
            </a:extLst>
          </p:cNvPr>
          <p:cNvSpPr/>
          <p:nvPr/>
        </p:nvSpPr>
        <p:spPr>
          <a:xfrm>
            <a:off x="6128943" y="2796484"/>
            <a:ext cx="2730291" cy="227490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0A107219-A38B-40BA-842C-D90D80A9B12F}"/>
              </a:ext>
            </a:extLst>
          </p:cNvPr>
          <p:cNvSpPr/>
          <p:nvPr/>
        </p:nvSpPr>
        <p:spPr>
          <a:xfrm>
            <a:off x="3652004" y="3842148"/>
            <a:ext cx="2516186" cy="215123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D47EE2B-589E-4B07-8CEA-57AC6DC00DE4}"/>
              </a:ext>
            </a:extLst>
          </p:cNvPr>
          <p:cNvSpPr/>
          <p:nvPr/>
        </p:nvSpPr>
        <p:spPr>
          <a:xfrm>
            <a:off x="1684126" y="5015756"/>
            <a:ext cx="2021305" cy="15117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42FE66EF-746D-4D3E-B8AF-D2B56D0911CB}"/>
              </a:ext>
            </a:extLst>
          </p:cNvPr>
          <p:cNvSpPr/>
          <p:nvPr/>
        </p:nvSpPr>
        <p:spPr>
          <a:xfrm rot="20367086">
            <a:off x="1769189" y="1870032"/>
            <a:ext cx="6740290" cy="17064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E0A72EE-DD0C-4F88-8576-BBBFAE849941}"/>
              </a:ext>
            </a:extLst>
          </p:cNvPr>
          <p:cNvSpPr txBox="1"/>
          <p:nvPr/>
        </p:nvSpPr>
        <p:spPr>
          <a:xfrm>
            <a:off x="2010397" y="5285159"/>
            <a:ext cx="189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Conocer el objetivo de la clase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D512391-D2CF-4B1F-8660-0738F2649F63}"/>
              </a:ext>
            </a:extLst>
          </p:cNvPr>
          <p:cNvSpPr txBox="1"/>
          <p:nvPr/>
        </p:nvSpPr>
        <p:spPr>
          <a:xfrm>
            <a:off x="4101299" y="4329728"/>
            <a:ext cx="20213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Leeremos </a:t>
            </a:r>
            <a:r>
              <a:rPr lang="es-MX" dirty="0" smtClean="0"/>
              <a:t>texto </a:t>
            </a:r>
            <a:r>
              <a:rPr lang="es-MX" dirty="0"/>
              <a:t>alusivo y reflexionaremos sobre el tema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49D387-DF51-4B5C-BE13-5B51C77ECE6D}"/>
              </a:ext>
            </a:extLst>
          </p:cNvPr>
          <p:cNvSpPr txBox="1"/>
          <p:nvPr/>
        </p:nvSpPr>
        <p:spPr>
          <a:xfrm>
            <a:off x="6691459" y="3160221"/>
            <a:ext cx="1909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Aplicaremos la reflexión en el desarrollo de Guía de trabajo.</a:t>
            </a:r>
            <a:endParaRPr lang="es-CL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F51B47-C921-41DD-8716-5BD9447AFABC}"/>
              </a:ext>
            </a:extLst>
          </p:cNvPr>
          <p:cNvSpPr txBox="1"/>
          <p:nvPr/>
        </p:nvSpPr>
        <p:spPr>
          <a:xfrm rot="20323553">
            <a:off x="2826968" y="2217132"/>
            <a:ext cx="5443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RUTA DE APRENDIZAJE</a:t>
            </a:r>
            <a:endParaRPr lang="es-CL" sz="3600" dirty="0"/>
          </a:p>
        </p:txBody>
      </p:sp>
      <p:pic>
        <p:nvPicPr>
          <p:cNvPr id="16" name="Imagen 15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61B9F756-2655-4B24-8D6B-0B04B624C9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9" y="9466"/>
            <a:ext cx="1661440" cy="16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8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Patrón de fondo&#10;&#10;Descripción generada automáticamente">
            <a:extLst>
              <a:ext uri="{FF2B5EF4-FFF2-40B4-BE49-F238E27FC236}">
                <a16:creationId xmlns:a16="http://schemas.microsoft.com/office/drawing/2014/main" id="{32B01E89-552E-4231-9521-0AD822045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6432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A54B57A-0684-473F-8B06-065D1113F594}"/>
              </a:ext>
            </a:extLst>
          </p:cNvPr>
          <p:cNvSpPr txBox="1"/>
          <p:nvPr/>
        </p:nvSpPr>
        <p:spPr>
          <a:xfrm>
            <a:off x="3048000" y="2151727"/>
            <a:ext cx="6096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Objetivo de la clase:</a:t>
            </a:r>
          </a:p>
          <a:p>
            <a:pPr algn="ctr"/>
            <a:r>
              <a:rPr lang="es-MX" sz="3200" b="1" dirty="0"/>
              <a:t> Reconocer que el valor de la Solidaridad es importante en la formación de nuestros hábitos que nos invita ayudar a los demás.</a:t>
            </a:r>
            <a:endParaRPr lang="es-CL" sz="3200" b="1" dirty="0"/>
          </a:p>
        </p:txBody>
      </p:sp>
      <p:pic>
        <p:nvPicPr>
          <p:cNvPr id="5" name="Imagen 4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EC4F712C-32A5-484B-BA25-14B92A65C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77374" cy="227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5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atrón de fondo&#10;&#10;Descripción generada automáticamente">
            <a:extLst>
              <a:ext uri="{FF2B5EF4-FFF2-40B4-BE49-F238E27FC236}">
                <a16:creationId xmlns:a16="http://schemas.microsoft.com/office/drawing/2014/main" id="{97FEB248-83CD-45AD-86A5-CDAC4BDD4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6432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C4146EC-6323-4171-A640-231CAE212E51}"/>
              </a:ext>
            </a:extLst>
          </p:cNvPr>
          <p:cNvSpPr txBox="1"/>
          <p:nvPr/>
        </p:nvSpPr>
        <p:spPr>
          <a:xfrm>
            <a:off x="2486525" y="2151727"/>
            <a:ext cx="773501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Aquí les  dejo un link que nos enseña más sobre el valor del servicio y la solidaridad.</a:t>
            </a:r>
          </a:p>
          <a:p>
            <a:pPr algn="ctr"/>
            <a:endParaRPr lang="es-MX" sz="3200" b="1" dirty="0"/>
          </a:p>
          <a:p>
            <a:pPr algn="ctr"/>
            <a:r>
              <a:rPr lang="es-MX" sz="3200" b="1" dirty="0"/>
              <a:t> </a:t>
            </a:r>
            <a:r>
              <a:rPr lang="es-MX" sz="3200" b="1" dirty="0">
                <a:hlinkClick r:id="rId4"/>
              </a:rPr>
              <a:t>https://</a:t>
            </a:r>
            <a:r>
              <a:rPr lang="es-MX" sz="3200" b="1" dirty="0" smtClean="0">
                <a:hlinkClick r:id="rId4"/>
              </a:rPr>
              <a:t>www.youtube.com/watch?v=k-CoHEqnvMs</a:t>
            </a:r>
            <a:endParaRPr lang="es-MX" sz="3200" b="1" dirty="0" smtClean="0"/>
          </a:p>
          <a:p>
            <a:pPr algn="ctr"/>
            <a:endParaRPr lang="es-CL" sz="3200" b="1" dirty="0"/>
          </a:p>
        </p:txBody>
      </p:sp>
      <p:pic>
        <p:nvPicPr>
          <p:cNvPr id="4" name="Imagen 3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55FB89DA-736A-4BB3-B319-73C234C79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77374" cy="227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9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91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Britannic Bold</vt:lpstr>
      <vt:lpstr>Browallia New</vt:lpstr>
      <vt:lpstr>Calibri</vt:lpstr>
      <vt:lpstr>Calibri Light</vt:lpstr>
      <vt:lpstr>Tema de Office</vt:lpstr>
      <vt:lpstr>     CLASE DE RELIGIÓN  Unidad 5  “LA SOLIDARIDAD” Terceros Básicos A Y B  Profesora: Hilda Soto Villanueva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DE RELIGIÓN  Unidad 5  “LA SOLIDARIDAD” Terceros Básicos A Y B  Profesora: Hilda Soto Villanueva</dc:title>
  <dc:creator>Reinaldo Vasquez Sepulveda</dc:creator>
  <cp:lastModifiedBy>Francisco</cp:lastModifiedBy>
  <cp:revision>3</cp:revision>
  <dcterms:created xsi:type="dcterms:W3CDTF">2021-08-04T01:15:45Z</dcterms:created>
  <dcterms:modified xsi:type="dcterms:W3CDTF">2021-08-04T13:01:29Z</dcterms:modified>
</cp:coreProperties>
</file>