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290D3-7C12-4378-8827-A205FC0EDE60}" type="datetimeFigureOut">
              <a:rPr lang="es-CL" smtClean="0"/>
              <a:t>23-09-2021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5B4C0-78EE-4A8A-AEBD-D4BF26F2EF8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1654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5B4C0-78EE-4A8A-AEBD-D4BF26F2EF8C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4219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45457A-1BB9-4ACD-AF37-2743B1E838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16A86EA-5F73-47D8-8C8D-72C4EFA50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6B30F3-FB8D-47E0-A3A7-B2F1E9892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217D-52BC-484B-90F9-2A5E36FBD5D5}" type="datetimeFigureOut">
              <a:rPr lang="es-CL" smtClean="0"/>
              <a:t>23-09-2021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548838-A9D6-4D09-96E8-8C84EAC18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1C4F2F-4627-4D53-8463-B3BA04C32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4717-8A00-434B-96E7-F66D3081A00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668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F6444-4045-406E-8B7E-DB4E8072D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951B49D-17DA-406D-B0BC-82A3D4D6B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EFEAF3-EC1C-48CB-8B72-93E143B9B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217D-52BC-484B-90F9-2A5E36FBD5D5}" type="datetimeFigureOut">
              <a:rPr lang="es-CL" smtClean="0"/>
              <a:t>23-09-2021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28B1A0-F9D2-4817-84ED-2C08EA15F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021493-C158-488B-A980-AB9E0C859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4717-8A00-434B-96E7-F66D3081A00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4720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AF857B1-A8BF-4477-B49E-CC8C6D91E3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3D0B2B9-1A97-4CCA-8FB0-B716100273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2B7DC2-DD9F-406A-9E10-98A7CB371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217D-52BC-484B-90F9-2A5E36FBD5D5}" type="datetimeFigureOut">
              <a:rPr lang="es-CL" smtClean="0"/>
              <a:t>23-09-2021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CE6898-0BC2-4A3C-BF4D-AF5366703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B1D654-7C5A-4634-96BC-A25E75AB5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4717-8A00-434B-96E7-F66D3081A00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803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657B0A-BAB7-4CC5-BE47-33742C683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93A991-7845-4DC3-91C4-14D95C282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92173E-34A4-4E0A-A912-A83908444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217D-52BC-484B-90F9-2A5E36FBD5D5}" type="datetimeFigureOut">
              <a:rPr lang="es-CL" smtClean="0"/>
              <a:t>23-09-2021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7AF297-7C82-4FD7-A38D-F883F9BBF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BAAECB-C0D7-469D-8E6B-4897C6B4F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4717-8A00-434B-96E7-F66D3081A00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7472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217E5-545A-4501-BD51-3415201AB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6D8D12-32A1-4F0D-BE1B-7B115E829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FD2808-CB43-45C7-9035-CCF1CE4AD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217D-52BC-484B-90F9-2A5E36FBD5D5}" type="datetimeFigureOut">
              <a:rPr lang="es-CL" smtClean="0"/>
              <a:t>23-09-2021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4B184F-78FC-45A5-9940-31EC8452E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259B09-6370-412F-AE26-8F66DC45D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4717-8A00-434B-96E7-F66D3081A00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3083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AC380B-BCBA-47F6-9388-25B606419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068D9F-ED5F-46C6-A149-4A76FB5A62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0862AB-5195-4EB4-96D6-431D0DDB5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5F39166-8A97-4EAF-B0BF-AC008D125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217D-52BC-484B-90F9-2A5E36FBD5D5}" type="datetimeFigureOut">
              <a:rPr lang="es-CL" smtClean="0"/>
              <a:t>23-09-2021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F42D222-7B42-4B3A-AE82-85B774F0B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34CD2DB-EFE1-4EA0-A437-4FB97749F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4717-8A00-434B-96E7-F66D3081A00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2176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D69AF1-9A14-489D-B300-B7E1844A2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AB3038-C8D5-4C56-A7A2-5A44F632B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7946FD5-0546-47A4-A04A-AC981704B7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C602BA8-3E00-4987-B703-5CBF19A2B9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25E28D7-028F-4117-A4B9-11ECFDF094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08A0C04-88F0-42D9-8DEC-F894E6DF1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217D-52BC-484B-90F9-2A5E36FBD5D5}" type="datetimeFigureOut">
              <a:rPr lang="es-CL" smtClean="0"/>
              <a:t>23-09-2021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39B3296-D290-4D37-AE8A-FBC56C6A9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AD08F37-29DA-4384-9C68-D0ED10225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4717-8A00-434B-96E7-F66D3081A00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359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FCB160-BB0F-40F7-9AB9-B1EF2A167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15E5F49-6D18-4FAD-BD58-8B9EAA380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217D-52BC-484B-90F9-2A5E36FBD5D5}" type="datetimeFigureOut">
              <a:rPr lang="es-CL" smtClean="0"/>
              <a:t>23-09-2021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92BB920-D8B2-4348-8505-FB37ECCE6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3DBA31-FFFA-4E53-A415-6C084A262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4717-8A00-434B-96E7-F66D3081A00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9423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EBE98ED-16C2-4FAB-ADAC-BDF672D31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217D-52BC-484B-90F9-2A5E36FBD5D5}" type="datetimeFigureOut">
              <a:rPr lang="es-CL" smtClean="0"/>
              <a:t>23-09-2021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34EBC6F-6E01-4298-A98E-0410C72B1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7D89FB-07D4-435B-A1A7-5EBA26DEB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4717-8A00-434B-96E7-F66D3081A00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5161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798533-0343-49F8-A533-A170E0B43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CC4A33-B865-4F63-B20F-2315EB133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3FF18F-B03E-4E11-84F0-C29855785B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2CE97CA-6499-4DA6-975D-003505526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217D-52BC-484B-90F9-2A5E36FBD5D5}" type="datetimeFigureOut">
              <a:rPr lang="es-CL" smtClean="0"/>
              <a:t>23-09-2021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C685E3-9F24-4026-9C3F-85B991012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51F11C-A795-4FE3-9DDC-12BD26630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4717-8A00-434B-96E7-F66D3081A00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5791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583DE4-5652-4DE2-AF34-89DB4AFC4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6C46F83-8E8F-4F9C-847C-0C90F6F1BA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6DF454E-B0C3-4BC8-B7B3-0855D884A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D45A9E-4281-4961-82EC-BF83345F2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217D-52BC-484B-90F9-2A5E36FBD5D5}" type="datetimeFigureOut">
              <a:rPr lang="es-CL" smtClean="0"/>
              <a:t>23-09-2021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D28BD6-BD76-4C66-BF8C-2BBC2EF96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985DBD7-21D4-40B5-93D5-497456C83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4717-8A00-434B-96E7-F66D3081A00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82599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3C4E999-A96D-4269-93B5-98F2AABB5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1AF728-F834-4FCD-A724-99A3E2632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C2243B-BA4B-4FC2-AC3F-B204A6E251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E217D-52BC-484B-90F9-2A5E36FBD5D5}" type="datetimeFigureOut">
              <a:rPr lang="es-CL" smtClean="0"/>
              <a:t>23-09-2021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A4DC1E-4390-49D2-9C3E-29FBFDD8F3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DDC90A-5020-4FB1-B8CC-7B5434D46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84717-8A00-434B-96E7-F66D3081A00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0584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AD495DA-D06B-4B82-9833-49C9F23A1B9C}"/>
              </a:ext>
            </a:extLst>
          </p:cNvPr>
          <p:cNvSpPr txBox="1"/>
          <p:nvPr/>
        </p:nvSpPr>
        <p:spPr>
          <a:xfrm>
            <a:off x="1158240" y="1443841"/>
            <a:ext cx="9875520" cy="4401205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</a:p>
          <a:p>
            <a:endParaRPr lang="es-CL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Quiebre y recuperación de la democracia</a:t>
            </a:r>
          </a:p>
          <a:p>
            <a:endParaRPr lang="es-CL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Objetivo: </a:t>
            </a:r>
            <a:r>
              <a:rPr lang="es-CL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Analizar la situación política y económica en general de Chile en los años previos al golpe militar de</a:t>
            </a:r>
          </a:p>
          <a:p>
            <a:r>
              <a:rPr lang="es-CL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1973.</a:t>
            </a:r>
          </a:p>
          <a:p>
            <a:endParaRPr lang="es-CL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666E394-BE59-4705-A1C7-8580341CB5A0}"/>
              </a:ext>
            </a:extLst>
          </p:cNvPr>
          <p:cNvSpPr txBox="1"/>
          <p:nvPr/>
        </p:nvSpPr>
        <p:spPr>
          <a:xfrm>
            <a:off x="2719137" y="397042"/>
            <a:ext cx="5606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 4 – Septiembre</a:t>
            </a:r>
          </a:p>
          <a:p>
            <a:pPr algn="ctr"/>
            <a:r>
              <a:rPr lang="es-C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Clase 1 y 2</a:t>
            </a:r>
          </a:p>
        </p:txBody>
      </p:sp>
    </p:spTree>
    <p:extLst>
      <p:ext uri="{BB962C8B-B14F-4D97-AF65-F5344CB8AC3E}">
        <p14:creationId xmlns:p14="http://schemas.microsoft.com/office/powerpoint/2010/main" val="43101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678AB47-F40D-448B-9ECC-7374B30AE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08" t="50000" r="32500" b="5346"/>
          <a:stretch/>
        </p:blipFill>
        <p:spPr>
          <a:xfrm>
            <a:off x="1505243" y="984738"/>
            <a:ext cx="9650437" cy="482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48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440E88F-B90B-49BA-B7B8-CE8485B835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15" t="44858" r="61923" b="35657"/>
          <a:stretch/>
        </p:blipFill>
        <p:spPr>
          <a:xfrm>
            <a:off x="2011680" y="1800665"/>
            <a:ext cx="8721968" cy="4178105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3A10E3E-CD3B-49F4-8F57-D4A3A33EB0CE}"/>
              </a:ext>
            </a:extLst>
          </p:cNvPr>
          <p:cNvSpPr txBox="1"/>
          <p:nvPr/>
        </p:nvSpPr>
        <p:spPr>
          <a:xfrm>
            <a:off x="2377440" y="668215"/>
            <a:ext cx="7990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Guerra Fría</a:t>
            </a:r>
          </a:p>
        </p:txBody>
      </p:sp>
    </p:spTree>
    <p:extLst>
      <p:ext uri="{BB962C8B-B14F-4D97-AF65-F5344CB8AC3E}">
        <p14:creationId xmlns:p14="http://schemas.microsoft.com/office/powerpoint/2010/main" val="2673556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89623F0-9108-4BDC-B0A3-C733C00058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77" t="37064" r="34692" b="6212"/>
          <a:stretch/>
        </p:blipFill>
        <p:spPr>
          <a:xfrm>
            <a:off x="1083211" y="1702192"/>
            <a:ext cx="9847385" cy="4304714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5D9ED9F-2F21-4910-BA43-8FB8944DAF82}"/>
              </a:ext>
            </a:extLst>
          </p:cNvPr>
          <p:cNvSpPr txBox="1"/>
          <p:nvPr/>
        </p:nvSpPr>
        <p:spPr>
          <a:xfrm>
            <a:off x="3193365" y="562708"/>
            <a:ext cx="714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latin typeface="Arial" panose="020B0604020202020204" pitchFamily="34" charset="0"/>
                <a:cs typeface="Arial" panose="020B0604020202020204" pitchFamily="34" charset="0"/>
              </a:rPr>
              <a:t>SIGLO XX :  Chile y el Mundo</a:t>
            </a:r>
          </a:p>
        </p:txBody>
      </p:sp>
    </p:spTree>
    <p:extLst>
      <p:ext uri="{BB962C8B-B14F-4D97-AF65-F5344CB8AC3E}">
        <p14:creationId xmlns:p14="http://schemas.microsoft.com/office/powerpoint/2010/main" val="2249995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1C58B5A-1A74-4861-9FF7-53B1814C86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15" t="16928" r="32385" b="1450"/>
          <a:stretch/>
        </p:blipFill>
        <p:spPr>
          <a:xfrm>
            <a:off x="703385" y="1153551"/>
            <a:ext cx="10902461" cy="5303520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3D7BEE7-4024-47EA-B3F1-6D1236F2EEF0}"/>
              </a:ext>
            </a:extLst>
          </p:cNvPr>
          <p:cNvSpPr txBox="1"/>
          <p:nvPr/>
        </p:nvSpPr>
        <p:spPr>
          <a:xfrm>
            <a:off x="1659988" y="389577"/>
            <a:ext cx="10044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latin typeface="Arial" panose="020B0604020202020204" pitchFamily="34" charset="0"/>
                <a:cs typeface="Arial" panose="020B0604020202020204" pitchFamily="34" charset="0"/>
              </a:rPr>
              <a:t>Presidentes de Chile y relaciones internacionales</a:t>
            </a:r>
          </a:p>
        </p:txBody>
      </p:sp>
    </p:spTree>
    <p:extLst>
      <p:ext uri="{BB962C8B-B14F-4D97-AF65-F5344CB8AC3E}">
        <p14:creationId xmlns:p14="http://schemas.microsoft.com/office/powerpoint/2010/main" val="190509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FEACD57-0444-4861-BA8A-DE284A65C1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09" t="29869" r="27422" b="53843"/>
          <a:stretch/>
        </p:blipFill>
        <p:spPr>
          <a:xfrm>
            <a:off x="1207476" y="2518117"/>
            <a:ext cx="10086535" cy="2982351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292C513-D57D-46B2-B8D5-A60155E4D3D4}"/>
              </a:ext>
            </a:extLst>
          </p:cNvPr>
          <p:cNvSpPr txBox="1"/>
          <p:nvPr/>
        </p:nvSpPr>
        <p:spPr>
          <a:xfrm>
            <a:off x="2053883" y="936859"/>
            <a:ext cx="10492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¿Por qué se produjo el quiebre de la democracia?</a:t>
            </a:r>
          </a:p>
        </p:txBody>
      </p:sp>
    </p:spTree>
    <p:extLst>
      <p:ext uri="{BB962C8B-B14F-4D97-AF65-F5344CB8AC3E}">
        <p14:creationId xmlns:p14="http://schemas.microsoft.com/office/powerpoint/2010/main" val="283885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3833785-9F8C-4600-BA77-7AF659FF579F}"/>
              </a:ext>
            </a:extLst>
          </p:cNvPr>
          <p:cNvSpPr txBox="1"/>
          <p:nvPr/>
        </p:nvSpPr>
        <p:spPr>
          <a:xfrm>
            <a:off x="858129" y="633046"/>
            <a:ext cx="1048043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Responder</a:t>
            </a:r>
          </a:p>
          <a:p>
            <a:pPr algn="ctr"/>
            <a:endParaRPr lang="es-CL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1.-¿Qué derechos les garantiza  a las personas una democracia?</a:t>
            </a:r>
          </a:p>
          <a:p>
            <a:r>
              <a:rPr lang="es-CL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R/</a:t>
            </a:r>
          </a:p>
          <a:p>
            <a:r>
              <a:rPr lang="es-CL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2.- Analiza la línea de tiempo:</a:t>
            </a:r>
          </a:p>
          <a:p>
            <a:r>
              <a:rPr lang="es-CL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a.- ¿Entre qué años se extiende?</a:t>
            </a:r>
          </a:p>
          <a:p>
            <a:r>
              <a:rPr lang="es-CL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b.- ¿Cuál es la temática ?</a:t>
            </a:r>
          </a:p>
          <a:p>
            <a:r>
              <a:rPr lang="es-CL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R/</a:t>
            </a:r>
          </a:p>
          <a:p>
            <a:r>
              <a:rPr lang="es-CL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c.- ¿Qué tipos de hechos detalla?</a:t>
            </a:r>
          </a:p>
          <a:p>
            <a:r>
              <a:rPr lang="es-CL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R/</a:t>
            </a:r>
          </a:p>
          <a:p>
            <a:r>
              <a:rPr lang="es-CL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3.- ¿Qué hechos mundiales coinciden con hechos en Chile?</a:t>
            </a:r>
          </a:p>
          <a:p>
            <a:r>
              <a:rPr lang="es-CL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R/</a:t>
            </a:r>
          </a:p>
          <a:p>
            <a:r>
              <a:rPr lang="es-CL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4.- ¿Cómo influyó la Guerra Fría en el Golpe militar de 1973?</a:t>
            </a:r>
          </a:p>
          <a:p>
            <a:r>
              <a:rPr lang="es-CL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R/</a:t>
            </a:r>
          </a:p>
        </p:txBody>
      </p:sp>
    </p:spTree>
    <p:extLst>
      <p:ext uri="{BB962C8B-B14F-4D97-AF65-F5344CB8AC3E}">
        <p14:creationId xmlns:p14="http://schemas.microsoft.com/office/powerpoint/2010/main" val="42167307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155</Words>
  <Application>Microsoft Office PowerPoint</Application>
  <PresentationFormat>Panorámica</PresentationFormat>
  <Paragraphs>29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Notebook 11</dc:creator>
  <cp:lastModifiedBy>Francisco</cp:lastModifiedBy>
  <cp:revision>5</cp:revision>
  <dcterms:created xsi:type="dcterms:W3CDTF">2021-09-22T02:50:50Z</dcterms:created>
  <dcterms:modified xsi:type="dcterms:W3CDTF">2021-09-23T10:57:43Z</dcterms:modified>
</cp:coreProperties>
</file>