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9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842" autoAdjust="0"/>
  </p:normalViewPr>
  <p:slideViewPr>
    <p:cSldViewPr snapToGrid="0">
      <p:cViewPr varScale="1">
        <p:scale>
          <a:sx n="69" d="100"/>
          <a:sy n="69" d="100"/>
        </p:scale>
        <p:origin x="7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03638-92A4-4024-A77A-CCE4B3C9D62C}" type="datetimeFigureOut">
              <a:rPr lang="es-CL" smtClean="0"/>
              <a:t>19-10-2021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C30FA5B5-0C6F-420D-BEAD-055DBF94D85B}" type="slidenum">
              <a:rPr lang="es-CL" smtClean="0"/>
              <a:t>‹Nº›</a:t>
            </a:fld>
            <a:endParaRPr lang="es-CL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6625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03638-92A4-4024-A77A-CCE4B3C9D62C}" type="datetimeFigureOut">
              <a:rPr lang="es-CL" smtClean="0"/>
              <a:t>19-10-2021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FA5B5-0C6F-420D-BEAD-055DBF94D85B}" type="slidenum">
              <a:rPr lang="es-CL" smtClean="0"/>
              <a:t>‹Nº›</a:t>
            </a:fld>
            <a:endParaRPr lang="es-CL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392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03638-92A4-4024-A77A-CCE4B3C9D62C}" type="datetimeFigureOut">
              <a:rPr lang="es-CL" smtClean="0"/>
              <a:t>19-10-2021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FA5B5-0C6F-420D-BEAD-055DBF94D85B}" type="slidenum">
              <a:rPr lang="es-CL" smtClean="0"/>
              <a:t>‹Nº›</a:t>
            </a:fld>
            <a:endParaRPr lang="es-CL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0846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03638-92A4-4024-A77A-CCE4B3C9D62C}" type="datetimeFigureOut">
              <a:rPr lang="es-CL" smtClean="0"/>
              <a:t>19-10-2021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FA5B5-0C6F-420D-BEAD-055DBF94D85B}" type="slidenum">
              <a:rPr lang="es-CL" smtClean="0"/>
              <a:t>‹Nº›</a:t>
            </a:fld>
            <a:endParaRPr lang="es-CL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2309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03638-92A4-4024-A77A-CCE4B3C9D62C}" type="datetimeFigureOut">
              <a:rPr lang="es-CL" smtClean="0"/>
              <a:t>19-10-2021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FA5B5-0C6F-420D-BEAD-055DBF94D85B}" type="slidenum">
              <a:rPr lang="es-CL" smtClean="0"/>
              <a:t>‹Nº›</a:t>
            </a:fld>
            <a:endParaRPr lang="es-CL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0741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03638-92A4-4024-A77A-CCE4B3C9D62C}" type="datetimeFigureOut">
              <a:rPr lang="es-CL" smtClean="0"/>
              <a:t>19-10-2021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FA5B5-0C6F-420D-BEAD-055DBF94D85B}" type="slidenum">
              <a:rPr lang="es-CL" smtClean="0"/>
              <a:t>‹Nº›</a:t>
            </a:fld>
            <a:endParaRPr lang="es-CL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8265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03638-92A4-4024-A77A-CCE4B3C9D62C}" type="datetimeFigureOut">
              <a:rPr lang="es-CL" smtClean="0"/>
              <a:t>19-10-2021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FA5B5-0C6F-420D-BEAD-055DBF94D85B}" type="slidenum">
              <a:rPr lang="es-CL" smtClean="0"/>
              <a:t>‹Nº›</a:t>
            </a:fld>
            <a:endParaRPr lang="es-CL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8974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03638-92A4-4024-A77A-CCE4B3C9D62C}" type="datetimeFigureOut">
              <a:rPr lang="es-CL" smtClean="0"/>
              <a:t>19-10-2021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FA5B5-0C6F-420D-BEAD-055DBF94D85B}" type="slidenum">
              <a:rPr lang="es-CL" smtClean="0"/>
              <a:t>‹Nº›</a:t>
            </a:fld>
            <a:endParaRPr lang="es-CL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0820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03638-92A4-4024-A77A-CCE4B3C9D62C}" type="datetimeFigureOut">
              <a:rPr lang="es-CL" smtClean="0"/>
              <a:t>19-10-2021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FA5B5-0C6F-420D-BEAD-055DBF94D85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98861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03638-92A4-4024-A77A-CCE4B3C9D62C}" type="datetimeFigureOut">
              <a:rPr lang="es-CL" smtClean="0"/>
              <a:t>19-10-2021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FA5B5-0C6F-420D-BEAD-055DBF94D85B}" type="slidenum">
              <a:rPr lang="es-CL" smtClean="0"/>
              <a:t>‹Nº›</a:t>
            </a:fld>
            <a:endParaRPr lang="es-CL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4437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A6A03638-92A4-4024-A77A-CCE4B3C9D62C}" type="datetimeFigureOut">
              <a:rPr lang="es-CL" smtClean="0"/>
              <a:t>19-10-2021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FA5B5-0C6F-420D-BEAD-055DBF94D85B}" type="slidenum">
              <a:rPr lang="es-CL" smtClean="0"/>
              <a:t>‹Nº›</a:t>
            </a:fld>
            <a:endParaRPr lang="es-CL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71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A03638-92A4-4024-A77A-CCE4B3C9D62C}" type="datetimeFigureOut">
              <a:rPr lang="es-CL" smtClean="0"/>
              <a:t>19-10-2021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C30FA5B5-0C6F-420D-BEAD-055DBF94D85B}" type="slidenum">
              <a:rPr lang="es-CL" smtClean="0"/>
              <a:t>‹Nº›</a:t>
            </a:fld>
            <a:endParaRPr lang="es-CL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5894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EA4846-BD9A-4E05-BE3A-968D56E9388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Material Permeable e impermeable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D37645C-BCAD-4B59-A89A-2A6DF90D86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79" y="3892711"/>
            <a:ext cx="8637072" cy="977621"/>
          </a:xfrm>
        </p:spPr>
        <p:txBody>
          <a:bodyPr>
            <a:noAutofit/>
          </a:bodyPr>
          <a:lstStyle/>
          <a:p>
            <a:pPr algn="ctr"/>
            <a:r>
              <a:rPr lang="es-CL" sz="2000" dirty="0"/>
              <a:t>Primeros básicos</a:t>
            </a:r>
          </a:p>
          <a:p>
            <a:pPr algn="ctr"/>
            <a:r>
              <a:rPr lang="es-CL" sz="2000" dirty="0"/>
              <a:t>Instituto San lorenzo</a:t>
            </a:r>
          </a:p>
          <a:p>
            <a:pPr algn="ctr"/>
            <a:r>
              <a:rPr lang="es-CL" sz="2000" dirty="0"/>
              <a:t>Semana del 18 de octubre de 2021</a:t>
            </a:r>
          </a:p>
        </p:txBody>
      </p:sp>
    </p:spTree>
    <p:extLst>
      <p:ext uri="{BB962C8B-B14F-4D97-AF65-F5344CB8AC3E}">
        <p14:creationId xmlns:p14="http://schemas.microsoft.com/office/powerpoint/2010/main" val="762570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494876-FD9C-41EB-BB4C-32DEDD7D5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366" y="1021108"/>
            <a:ext cx="11188148" cy="1325563"/>
          </a:xfrm>
        </p:spPr>
        <p:txBody>
          <a:bodyPr/>
          <a:lstStyle/>
          <a:p>
            <a:r>
              <a:rPr lang="es-CL" b="1" dirty="0"/>
              <a:t>Objetivo: Conocer concepto de material permeable  e  impermeable.</a:t>
            </a:r>
          </a:p>
        </p:txBody>
      </p:sp>
    </p:spTree>
    <p:extLst>
      <p:ext uri="{BB962C8B-B14F-4D97-AF65-F5344CB8AC3E}">
        <p14:creationId xmlns:p14="http://schemas.microsoft.com/office/powerpoint/2010/main" val="3991220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a 7">
            <a:extLst>
              <a:ext uri="{FF2B5EF4-FFF2-40B4-BE49-F238E27FC236}">
                <a16:creationId xmlns:a16="http://schemas.microsoft.com/office/drawing/2014/main" id="{C2EE1D8B-ED39-4F0C-89A3-573C159359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9361790"/>
              </p:ext>
            </p:extLst>
          </p:nvPr>
        </p:nvGraphicFramePr>
        <p:xfrm>
          <a:off x="1925674" y="336893"/>
          <a:ext cx="8128000" cy="454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813318605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3297144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CL" sz="2800" dirty="0"/>
                        <a:t>Permeable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2800" dirty="0"/>
                        <a:t>Impermeable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73810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s-CL" sz="2800" dirty="0"/>
                        <a:t>Permite el paso  del agua.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CL" sz="2800" dirty="0"/>
                        <a:t>No permite el paso del agua.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73363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CL" sz="2800" dirty="0"/>
                    </a:p>
                    <a:p>
                      <a:endParaRPr lang="es-CL" sz="2800" dirty="0"/>
                    </a:p>
                    <a:p>
                      <a:endParaRPr lang="es-CL" sz="2800" dirty="0"/>
                    </a:p>
                    <a:p>
                      <a:endParaRPr lang="es-CL" sz="2800" dirty="0"/>
                    </a:p>
                    <a:p>
                      <a:endParaRPr lang="es-C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2800" dirty="0"/>
                    </a:p>
                    <a:p>
                      <a:endParaRPr lang="es-CL" sz="2800" dirty="0"/>
                    </a:p>
                    <a:p>
                      <a:endParaRPr lang="es-CL" sz="2800" dirty="0"/>
                    </a:p>
                    <a:p>
                      <a:endParaRPr lang="es-CL" sz="2800" dirty="0"/>
                    </a:p>
                    <a:p>
                      <a:endParaRPr lang="es-CL" sz="2800" dirty="0"/>
                    </a:p>
                    <a:p>
                      <a:endParaRPr lang="es-CL" sz="2800" dirty="0"/>
                    </a:p>
                    <a:p>
                      <a:endParaRPr lang="es-CL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3744498"/>
                  </a:ext>
                </a:extLst>
              </a:tr>
            </a:tbl>
          </a:graphicData>
        </a:graphic>
      </p:graphicFrame>
      <p:pic>
        <p:nvPicPr>
          <p:cNvPr id="1026" name="Picture 2" descr="Daño causado por la colusión del confort podría alcanzar US$ 448 millones -  El Mostrador">
            <a:extLst>
              <a:ext uri="{FF2B5EF4-FFF2-40B4-BE49-F238E27FC236}">
                <a16:creationId xmlns:a16="http://schemas.microsoft.com/office/drawing/2014/main" id="{BF824DFC-900A-45EE-8342-7B1E095DDF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3085" y="2334179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haqueta impermeable de trabajo con capucha">
            <a:extLst>
              <a:ext uri="{FF2B5EF4-FFF2-40B4-BE49-F238E27FC236}">
                <a16:creationId xmlns:a16="http://schemas.microsoft.com/office/drawing/2014/main" id="{729063BE-5755-4ED4-B7D6-7CCA1EA5D9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6081" y="2334179"/>
            <a:ext cx="2028825" cy="2257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ángulo 8">
            <a:extLst>
              <a:ext uri="{FF2B5EF4-FFF2-40B4-BE49-F238E27FC236}">
                <a16:creationId xmlns:a16="http://schemas.microsoft.com/office/drawing/2014/main" id="{DF206320-7E1A-4417-B0B6-D8030248D69F}"/>
              </a:ext>
            </a:extLst>
          </p:cNvPr>
          <p:cNvSpPr/>
          <p:nvPr/>
        </p:nvSpPr>
        <p:spPr>
          <a:xfrm>
            <a:off x="1275907" y="5273749"/>
            <a:ext cx="9558670" cy="109515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2800" dirty="0"/>
              <a:t>Trabajo cuaderno actividades pág.: 63, 64 , 65.66</a:t>
            </a:r>
          </a:p>
        </p:txBody>
      </p:sp>
    </p:spTree>
    <p:extLst>
      <p:ext uri="{BB962C8B-B14F-4D97-AF65-F5344CB8AC3E}">
        <p14:creationId xmlns:p14="http://schemas.microsoft.com/office/powerpoint/2010/main" val="887257848"/>
      </p:ext>
    </p:extLst>
  </p:cSld>
  <p:clrMapOvr>
    <a:masterClrMapping/>
  </p:clrMapOvr>
</p:sld>
</file>

<file path=ppt/theme/theme1.xml><?xml version="1.0" encoding="utf-8"?>
<a:theme xmlns:a="http://schemas.openxmlformats.org/drawingml/2006/main" name="Galería">
  <a:themeElements>
    <a:clrScheme name="Galería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ía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í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8</TotalTime>
  <Words>51</Words>
  <Application>Microsoft Office PowerPoint</Application>
  <PresentationFormat>Panorámica</PresentationFormat>
  <Paragraphs>18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Arial</vt:lpstr>
      <vt:lpstr>Gill Sans MT</vt:lpstr>
      <vt:lpstr>Galería</vt:lpstr>
      <vt:lpstr>Material Permeable e impermeable</vt:lpstr>
      <vt:lpstr>Objetivo: Conocer concepto de material permeable  e  impermeable.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Objetivo: Conocer concepto de material impermeables.</dc:title>
  <dc:creator>Ma. de los Ángeles Gómez Álvarez</dc:creator>
  <cp:lastModifiedBy>M. Eugenia Lucero</cp:lastModifiedBy>
  <cp:revision>4</cp:revision>
  <dcterms:created xsi:type="dcterms:W3CDTF">2021-10-17T23:16:50Z</dcterms:created>
  <dcterms:modified xsi:type="dcterms:W3CDTF">2021-10-19T12:08:45Z</dcterms:modified>
</cp:coreProperties>
</file>