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0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232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1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0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995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3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6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3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1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957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6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4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6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1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65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45545A-3DD0-4AC3-BAF7-9691AA07555E}" type="datetimeFigureOut">
              <a:rPr lang="es-CL" smtClean="0"/>
              <a:t>19-10-2021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B06DB4-625B-461B-93E5-7C65D5D598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53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0E7FB-83BA-43DD-8AA6-358AE2A4A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EL SONIDO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A588FA-7701-4CBF-9089-12553929B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133064"/>
          </a:xfrm>
        </p:spPr>
        <p:txBody>
          <a:bodyPr/>
          <a:lstStyle/>
          <a:p>
            <a:r>
              <a:rPr lang="es-CL" dirty="0"/>
              <a:t>Semana del 18 de octubre 2021</a:t>
            </a:r>
          </a:p>
          <a:p>
            <a:r>
              <a:rPr lang="es-CL" dirty="0"/>
              <a:t>3ros básicos</a:t>
            </a:r>
          </a:p>
        </p:txBody>
      </p:sp>
      <p:pic>
        <p:nvPicPr>
          <p:cNvPr id="3074" name="Picture 2" descr="180,434 Notas Musicales Imágenes y Fotos - 123RF">
            <a:extLst>
              <a:ext uri="{FF2B5EF4-FFF2-40B4-BE49-F238E27FC236}">
                <a16:creationId xmlns:a16="http://schemas.microsoft.com/office/drawing/2014/main" id="{AE5A1C2E-FF52-48A8-9230-B89E16F6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0" y="4358616"/>
            <a:ext cx="3152396" cy="20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tas Musicales.Que son, Origen, Tipos, Clasificación, Características">
            <a:extLst>
              <a:ext uri="{FF2B5EF4-FFF2-40B4-BE49-F238E27FC236}">
                <a16:creationId xmlns:a16="http://schemas.microsoft.com/office/drawing/2014/main" id="{5B86AD7D-AD00-4567-9BE4-43F8DE0E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21" y="4475821"/>
            <a:ext cx="3255409" cy="18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4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67B37-86BA-4A4A-AF7B-8F5A3F4C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1" y="2103437"/>
            <a:ext cx="10515600" cy="1325563"/>
          </a:xfrm>
        </p:spPr>
        <p:txBody>
          <a:bodyPr/>
          <a:lstStyle/>
          <a:p>
            <a:r>
              <a:rPr lang="es-CL" b="1" u="sng" dirty="0"/>
              <a:t>Objetivo: </a:t>
            </a:r>
            <a:r>
              <a:rPr lang="es-CL" dirty="0"/>
              <a:t>Conocer el concepto de sonido.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0A4B32-A39F-46FC-81BA-717E6D320631}"/>
              </a:ext>
            </a:extLst>
          </p:cNvPr>
          <p:cNvSpPr txBox="1"/>
          <p:nvPr/>
        </p:nvSpPr>
        <p:spPr>
          <a:xfrm>
            <a:off x="5454927" y="869401"/>
            <a:ext cx="6117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18.10.2021</a:t>
            </a:r>
          </a:p>
        </p:txBody>
      </p:sp>
    </p:spTree>
    <p:extLst>
      <p:ext uri="{BB962C8B-B14F-4D97-AF65-F5344CB8AC3E}">
        <p14:creationId xmlns:p14="http://schemas.microsoft.com/office/powerpoint/2010/main" val="183992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782E1-3347-4DE3-9B04-7863E316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1" y="146464"/>
            <a:ext cx="4598504" cy="1325563"/>
          </a:xfrm>
        </p:spPr>
        <p:txBody>
          <a:bodyPr/>
          <a:lstStyle/>
          <a:p>
            <a:pPr algn="ctr"/>
            <a:r>
              <a:rPr lang="es-CL" b="1" u="sng" dirty="0"/>
              <a:t>¿Qué es el sonido?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59763E7-7334-43F8-AC39-5D8C664827B3}"/>
              </a:ext>
            </a:extLst>
          </p:cNvPr>
          <p:cNvSpPr/>
          <p:nvPr/>
        </p:nvSpPr>
        <p:spPr>
          <a:xfrm>
            <a:off x="4391439" y="1518061"/>
            <a:ext cx="2733260" cy="7391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vibraciones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7DC7F1F-88B2-44F6-BFC4-8001ABB6282C}"/>
              </a:ext>
            </a:extLst>
          </p:cNvPr>
          <p:cNvCxnSpPr/>
          <p:nvPr/>
        </p:nvCxnSpPr>
        <p:spPr>
          <a:xfrm>
            <a:off x="5758070" y="1024766"/>
            <a:ext cx="0" cy="44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9D91FFB-D098-402B-B4A1-C29A76BB928F}"/>
              </a:ext>
            </a:extLst>
          </p:cNvPr>
          <p:cNvCxnSpPr>
            <a:cxnSpLocks/>
          </p:cNvCxnSpPr>
          <p:nvPr/>
        </p:nvCxnSpPr>
        <p:spPr>
          <a:xfrm flipH="1">
            <a:off x="5758069" y="2257223"/>
            <a:ext cx="1" cy="52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E259EDE-0B44-48CD-9C4C-F199C98DC82D}"/>
              </a:ext>
            </a:extLst>
          </p:cNvPr>
          <p:cNvSpPr/>
          <p:nvPr/>
        </p:nvSpPr>
        <p:spPr>
          <a:xfrm>
            <a:off x="4252291" y="2782171"/>
            <a:ext cx="3011556" cy="10634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Producidas por objeto o material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C4BD2E1-5713-499B-9FD3-86E23FC09932}"/>
              </a:ext>
            </a:extLst>
          </p:cNvPr>
          <p:cNvCxnSpPr>
            <a:stCxn id="11" idx="2"/>
          </p:cNvCxnSpPr>
          <p:nvPr/>
        </p:nvCxnSpPr>
        <p:spPr>
          <a:xfrm>
            <a:off x="5758069" y="3845656"/>
            <a:ext cx="0" cy="65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6302A6E3-F19E-4EA5-87F0-B6D06D865C05}"/>
              </a:ext>
            </a:extLst>
          </p:cNvPr>
          <p:cNvSpPr/>
          <p:nvPr/>
        </p:nvSpPr>
        <p:spPr>
          <a:xfrm>
            <a:off x="3462131" y="4622744"/>
            <a:ext cx="4429540" cy="18847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Ondas sonoras que viajan por el medio</a:t>
            </a:r>
          </a:p>
        </p:txBody>
      </p:sp>
    </p:spTree>
    <p:extLst>
      <p:ext uri="{BB962C8B-B14F-4D97-AF65-F5344CB8AC3E}">
        <p14:creationId xmlns:p14="http://schemas.microsoft.com/office/powerpoint/2010/main" val="212107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47B7B-214C-43F6-A6E5-B69839A3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4749"/>
            <a:ext cx="9601196" cy="1303867"/>
          </a:xfrm>
        </p:spPr>
        <p:txBody>
          <a:bodyPr/>
          <a:lstStyle/>
          <a:p>
            <a:pPr algn="ctr"/>
            <a:r>
              <a:rPr lang="es-CL" b="1" u="sng" dirty="0"/>
              <a:t>¿Qué son las fuentes sonoras?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F47120-FFCF-4000-9884-980C7F36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2" y="1858616"/>
            <a:ext cx="9601196" cy="1875920"/>
          </a:xfrm>
        </p:spPr>
        <p:txBody>
          <a:bodyPr>
            <a:noAutofit/>
          </a:bodyPr>
          <a:lstStyle/>
          <a:p>
            <a:pPr algn="just"/>
            <a:r>
              <a:rPr lang="es-CL" sz="4000" dirty="0"/>
              <a:t>Son elementos que emiten sonido. Este sonido se propaga en forma de onda sonora en todas direcciones.</a:t>
            </a:r>
          </a:p>
          <a:p>
            <a:pPr algn="just"/>
            <a:r>
              <a:rPr lang="es-CL" sz="4000" dirty="0" err="1"/>
              <a:t>Ej</a:t>
            </a:r>
            <a:r>
              <a:rPr lang="es-CL" sz="4000" dirty="0"/>
              <a:t>:</a:t>
            </a:r>
          </a:p>
          <a:p>
            <a:pPr marL="0" indent="0" algn="just">
              <a:buNone/>
            </a:pPr>
            <a:endParaRPr lang="es-CL" sz="4000" dirty="0"/>
          </a:p>
        </p:txBody>
      </p:sp>
      <p:pic>
        <p:nvPicPr>
          <p:cNvPr id="1026" name="Picture 2" descr="EPIC Guitarra Electro Acústica 40 | Falabella.com">
            <a:extLst>
              <a:ext uri="{FF2B5EF4-FFF2-40B4-BE49-F238E27FC236}">
                <a16:creationId xmlns:a16="http://schemas.microsoft.com/office/drawing/2014/main" id="{3D439401-3554-429F-893A-43ABED8B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64" y="41601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s de Tambor de stock, Tambor imágenes libres de derechos |  Depositphotos®">
            <a:extLst>
              <a:ext uri="{FF2B5EF4-FFF2-40B4-BE49-F238E27FC236}">
                <a16:creationId xmlns:a16="http://schemas.microsoft.com/office/drawing/2014/main" id="{0A2E4467-1E06-4F3D-A40B-E4CC81A2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90" y="4226801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é es un río? | iAgua">
            <a:extLst>
              <a:ext uri="{FF2B5EF4-FFF2-40B4-BE49-F238E27FC236}">
                <a16:creationId xmlns:a16="http://schemas.microsoft.com/office/drawing/2014/main" id="{1CDAEEE0-C8F4-4397-9ABC-A538F1A6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13" y="4226801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AA62B-8B52-4603-A2A5-8F512ACD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48238-A498-4371-834D-F0AFC7FA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Buscar 4 imágenes de elementos, objetos o animales que emitan sonido.</a:t>
            </a:r>
          </a:p>
          <a:p>
            <a:r>
              <a:rPr lang="es-CL" sz="3200" dirty="0"/>
              <a:t>Pegar o dibujar en su cuaderno.</a:t>
            </a:r>
          </a:p>
        </p:txBody>
      </p:sp>
    </p:spTree>
    <p:extLst>
      <p:ext uri="{BB962C8B-B14F-4D97-AF65-F5344CB8AC3E}">
        <p14:creationId xmlns:p14="http://schemas.microsoft.com/office/powerpoint/2010/main" val="88317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6B457-3FD8-42BD-89C5-925D3713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u="sng" dirty="0"/>
              <a:t>Objetivo: </a:t>
            </a:r>
            <a:r>
              <a:rPr lang="es-CL" dirty="0"/>
              <a:t>Conocer las cualidades del sonido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2373D0-C060-47F3-898F-61AB3976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87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/>
              <a:t>1. </a:t>
            </a:r>
            <a:r>
              <a:rPr lang="es-CL" sz="3600" b="1" u="sng" dirty="0"/>
              <a:t>Intensidad: </a:t>
            </a:r>
            <a:r>
              <a:rPr lang="es-CL" sz="3600" dirty="0"/>
              <a:t>sonido </a:t>
            </a:r>
            <a:r>
              <a:rPr lang="es-CL" sz="3600" b="1" dirty="0"/>
              <a:t>fuerte</a:t>
            </a:r>
            <a:r>
              <a:rPr lang="es-CL" sz="3600" dirty="0"/>
              <a:t> o </a:t>
            </a:r>
            <a:r>
              <a:rPr lang="es-CL" sz="3600" b="1" dirty="0"/>
              <a:t>débil</a:t>
            </a:r>
            <a:r>
              <a:rPr lang="es-CL" sz="3600" dirty="0"/>
              <a:t>.</a:t>
            </a:r>
          </a:p>
        </p:txBody>
      </p:sp>
      <p:pic>
        <p:nvPicPr>
          <p:cNvPr id="2050" name="Picture 2" descr="Fotos de Pájaro de stock, Pájaro imágenes libres de derechos |  Depositphotos®">
            <a:extLst>
              <a:ext uri="{FF2B5EF4-FFF2-40B4-BE49-F238E27FC236}">
                <a16:creationId xmlns:a16="http://schemas.microsoft.com/office/drawing/2014/main" id="{78DF9758-7B62-4B98-922A-1F6271E0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44" y="3521973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licóptero - Wikipedia, la enciclopedia libre">
            <a:extLst>
              <a:ext uri="{FF2B5EF4-FFF2-40B4-BE49-F238E27FC236}">
                <a16:creationId xmlns:a16="http://schemas.microsoft.com/office/drawing/2014/main" id="{4AEA6B78-F9CC-478A-9122-B2FB9BE1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82" y="35219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460D372-EA1D-4869-B535-4F419A8FB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22773"/>
              </p:ext>
            </p:extLst>
          </p:nvPr>
        </p:nvGraphicFramePr>
        <p:xfrm>
          <a:off x="2031999" y="569044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562476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63996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FUERTE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DEBIL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0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1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A5189-0215-4CAA-AC66-CF77EB7E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3" y="907037"/>
            <a:ext cx="9601196" cy="67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u="sng" dirty="0"/>
              <a:t>2.- Tono:  </a:t>
            </a:r>
            <a:r>
              <a:rPr lang="es-CL" sz="3200" dirty="0"/>
              <a:t>sonido </a:t>
            </a:r>
            <a:r>
              <a:rPr lang="es-CL" sz="3200" b="1" dirty="0"/>
              <a:t>agudo</a:t>
            </a:r>
            <a:r>
              <a:rPr lang="es-CL" sz="3200" dirty="0"/>
              <a:t> o </a:t>
            </a:r>
            <a:r>
              <a:rPr lang="es-CL" sz="3200" b="1" dirty="0"/>
              <a:t>grave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2FF891A-7BEF-448D-9B81-3C920B8BC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84814"/>
              </p:ext>
            </p:extLst>
          </p:nvPr>
        </p:nvGraphicFramePr>
        <p:xfrm>
          <a:off x="1574799" y="469665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0638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0759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AGUDO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GRAVE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3085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D1B1F9E-F04A-4F32-A36C-21B103EA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11" y="2739152"/>
            <a:ext cx="1509086" cy="18486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B10FCD-6889-4B81-8179-F79D78B9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88" y="2161350"/>
            <a:ext cx="2218385" cy="23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4A1AFBD-2072-4877-B076-7817D5D9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313" y="927446"/>
            <a:ext cx="9601200" cy="66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u="sng" dirty="0"/>
              <a:t>3.- Timbre:  </a:t>
            </a:r>
            <a:r>
              <a:rPr lang="es-CL" sz="3200" dirty="0"/>
              <a:t>permite reconocer fuente sonora.</a:t>
            </a:r>
            <a:endParaRPr lang="es-CL" sz="3200" b="1" dirty="0"/>
          </a:p>
        </p:txBody>
      </p:sp>
      <p:pic>
        <p:nvPicPr>
          <p:cNvPr id="4098" name="Picture 2" descr="Los materiales y el sonido">
            <a:extLst>
              <a:ext uri="{FF2B5EF4-FFF2-40B4-BE49-F238E27FC236}">
                <a16:creationId xmlns:a16="http://schemas.microsoft.com/office/drawing/2014/main" id="{3E5F0EF9-E83D-4EAD-8059-6EEA01D5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40" y="281587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EFC1BD7-8A65-492F-8E79-FBA0A6E7D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74744"/>
              </p:ext>
            </p:extLst>
          </p:nvPr>
        </p:nvGraphicFramePr>
        <p:xfrm>
          <a:off x="1882913" y="508294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805254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39052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ARTIFICIAL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01611"/>
                  </a:ext>
                </a:extLst>
              </a:tr>
            </a:tbl>
          </a:graphicData>
        </a:graphic>
      </p:graphicFrame>
      <p:pic>
        <p:nvPicPr>
          <p:cNvPr id="4100" name="Picture 4" descr="Batería (instrumento musical) - Wikipedia, la enciclopedia libre">
            <a:extLst>
              <a:ext uri="{FF2B5EF4-FFF2-40B4-BE49-F238E27FC236}">
                <a16:creationId xmlns:a16="http://schemas.microsoft.com/office/drawing/2014/main" id="{F084C429-CC8C-48BC-8B82-7534F4D4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98" y="2639667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21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83</TotalTime>
  <Words>126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EL SONIDO</vt:lpstr>
      <vt:lpstr>Objetivo: Conocer el concepto de sonido.</vt:lpstr>
      <vt:lpstr>¿Qué es el sonido?</vt:lpstr>
      <vt:lpstr>¿Qué son las fuentes sonoras?</vt:lpstr>
      <vt:lpstr>Tarea</vt:lpstr>
      <vt:lpstr>Objetivo: Conocer las cualidades del sonido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Ma. de los Ángeles Gómez Álvarez</dc:creator>
  <cp:lastModifiedBy>M. Eugenia Lucero</cp:lastModifiedBy>
  <cp:revision>8</cp:revision>
  <dcterms:created xsi:type="dcterms:W3CDTF">2021-10-17T21:47:04Z</dcterms:created>
  <dcterms:modified xsi:type="dcterms:W3CDTF">2021-10-19T12:07:31Z</dcterms:modified>
</cp:coreProperties>
</file>