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9:42:27.8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0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7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9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1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3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1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27337-6F73-4C9B-9978-C1C866F8B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705" r="-1" b="143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81AD37-8F15-4817-8F6A-10427C8DD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8200" dirty="0">
                <a:solidFill>
                  <a:schemeClr val="bg1"/>
                </a:solidFill>
              </a:rPr>
              <a:t>3° Unidad: Geografía de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381DD8-AE7B-4DB7-8273-11F02482F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L" sz="3200" b="1" dirty="0">
                <a:solidFill>
                  <a:schemeClr val="bg1"/>
                </a:solidFill>
              </a:rPr>
              <a:t>Objetivo: Recordar la localización de Chile y comprender por qué es Tricontinental.</a:t>
            </a:r>
          </a:p>
          <a:p>
            <a:pPr algn="ctr">
              <a:lnSpc>
                <a:spcPct val="100000"/>
              </a:lnSpc>
            </a:pPr>
            <a:r>
              <a:rPr lang="es-CL" sz="3200" b="1" dirty="0">
                <a:solidFill>
                  <a:schemeClr val="bg1"/>
                </a:solidFill>
              </a:rPr>
              <a:t>Habilidades: Recordar y comprender.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1139B2-6B5D-46AD-B918-27E74604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400" dirty="0"/>
              <a:t>Chile Tricontinental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E58A23"/>
          </a:solidFill>
          <a:ln w="38100" cap="rnd">
            <a:solidFill>
              <a:srgbClr val="E58A2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FBC8E-8EEE-49DC-B4DB-236F853C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84" y="2623327"/>
            <a:ext cx="3822578" cy="4059948"/>
          </a:xfrm>
        </p:spPr>
        <p:txBody>
          <a:bodyPr anchor="t">
            <a:noAutofit/>
          </a:bodyPr>
          <a:lstStyle/>
          <a:p>
            <a:r>
              <a:rPr lang="es-CL" sz="3200" b="1" dirty="0"/>
              <a:t>La tricontinentalidad de Chile se refiere a  que nuestro país posee territorios en tres continentes.</a:t>
            </a:r>
          </a:p>
          <a:p>
            <a:r>
              <a:rPr lang="es-CL" sz="3200" b="1" dirty="0"/>
              <a:t>Estos son: </a:t>
            </a:r>
          </a:p>
          <a:p>
            <a:r>
              <a:rPr lang="es-CL" sz="3200" b="1" dirty="0"/>
              <a:t>América</a:t>
            </a:r>
          </a:p>
          <a:p>
            <a:r>
              <a:rPr lang="es-CL" sz="3200" b="1" dirty="0"/>
              <a:t>Antártica</a:t>
            </a:r>
          </a:p>
          <a:p>
            <a:r>
              <a:rPr lang="es-CL" sz="3200" b="1" dirty="0"/>
              <a:t>Oceanía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200809271912310.chile tricontinental">
            <a:extLst>
              <a:ext uri="{FF2B5EF4-FFF2-40B4-BE49-F238E27FC236}">
                <a16:creationId xmlns:a16="http://schemas.microsoft.com/office/drawing/2014/main" id="{E615148D-DDBA-4366-B3F3-A753FDF9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746" y="1588965"/>
            <a:ext cx="6792413" cy="50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257075-AEF9-4B7B-AE06-6661C053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¿En qué continentes posee territorio Chile?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58A23"/>
          </a:solidFill>
          <a:ln w="38100" cap="rnd">
            <a:solidFill>
              <a:srgbClr val="E58A2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999146-4138-4A59-A532-91E41F7C8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06" t="22457" r="41880" b="26934"/>
          <a:stretch/>
        </p:blipFill>
        <p:spPr>
          <a:xfrm>
            <a:off x="4367833" y="1236810"/>
            <a:ext cx="7794454" cy="43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4F096C-518B-4445-BEC6-3DF08C29D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4" t="41431" r="35154" b="43177"/>
          <a:stretch/>
        </p:blipFill>
        <p:spPr>
          <a:xfrm>
            <a:off x="252845" y="450166"/>
            <a:ext cx="11686310" cy="18569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956A06-A473-4E4A-B540-435B88C6F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4" t="22140" r="62731" b="36814"/>
          <a:stretch/>
        </p:blipFill>
        <p:spPr>
          <a:xfrm>
            <a:off x="252845" y="2307101"/>
            <a:ext cx="5190979" cy="44557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A28C55-3A00-4B2A-9FEA-5A4BAB79D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84" t="33633" r="62731" b="24706"/>
          <a:stretch/>
        </p:blipFill>
        <p:spPr>
          <a:xfrm>
            <a:off x="6639951" y="2332490"/>
            <a:ext cx="5092505" cy="44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47156-43CF-4AD2-9C36-B33B34E3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516D3-6621-4C49-9E38-3FACEDD52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0926"/>
            <a:ext cx="10515600" cy="668042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/>
              <a:t>Desarrolla en tu cuaderno las actividades de tu texto de estudio, página 175.</a:t>
            </a:r>
          </a:p>
        </p:txBody>
      </p:sp>
    </p:spTree>
    <p:extLst>
      <p:ext uri="{BB962C8B-B14F-4D97-AF65-F5344CB8AC3E}">
        <p14:creationId xmlns:p14="http://schemas.microsoft.com/office/powerpoint/2010/main" val="316072101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41D2D"/>
      </a:dk2>
      <a:lt2>
        <a:srgbClr val="E2E5E8"/>
      </a:lt2>
      <a:accent1>
        <a:srgbClr val="E58A23"/>
      </a:accent1>
      <a:accent2>
        <a:srgbClr val="D52D17"/>
      </a:accent2>
      <a:accent3>
        <a:srgbClr val="E72962"/>
      </a:accent3>
      <a:accent4>
        <a:srgbClr val="D5179F"/>
      </a:accent4>
      <a:accent5>
        <a:srgbClr val="CD29E7"/>
      </a:accent5>
      <a:accent6>
        <a:srgbClr val="6D17D5"/>
      </a:accent6>
      <a:hlink>
        <a:srgbClr val="BF3FB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Modern Love</vt:lpstr>
      <vt:lpstr>The Hand</vt:lpstr>
      <vt:lpstr>SketchyVTI</vt:lpstr>
      <vt:lpstr>3° Unidad: Geografía de Chile</vt:lpstr>
      <vt:lpstr>Chile Tricontinental</vt:lpstr>
      <vt:lpstr>¿En qué continentes posee territorio Chile?</vt:lpstr>
      <vt:lpstr>Presentación de PowerPoint</vt:lpstr>
      <vt:lpstr>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4° Unidad: Geografía de Chile</dc:title>
  <dc:creator>Carlos Sotelo Pedrero</dc:creator>
  <cp:lastModifiedBy>M. Eugenia Lucero</cp:lastModifiedBy>
  <cp:revision>4</cp:revision>
  <dcterms:created xsi:type="dcterms:W3CDTF">2020-10-26T19:42:40Z</dcterms:created>
  <dcterms:modified xsi:type="dcterms:W3CDTF">2021-10-26T14:03:18Z</dcterms:modified>
</cp:coreProperties>
</file>