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faguuehqyhw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1703" y="1502229"/>
            <a:ext cx="10598422" cy="1877662"/>
          </a:xfrm>
        </p:spPr>
        <p:txBody>
          <a:bodyPr>
            <a:normAutofit/>
          </a:bodyPr>
          <a:lstStyle/>
          <a:p>
            <a:r>
              <a:rPr lang="es-CL" dirty="0" smtClean="0">
                <a:latin typeface="Escolar2" panose="00000400000000000000" pitchFamily="2" charset="0"/>
              </a:rPr>
              <a:t>Objetivo: Comprender y valorar nuestra identidad nacional</a:t>
            </a:r>
            <a:endParaRPr lang="es-CL" dirty="0">
              <a:latin typeface="Escolar2" panose="000004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1° básico ISL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8621486" y="274320"/>
            <a:ext cx="2717074" cy="822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12-10-2021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74583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612" y="1279918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6600" b="1" dirty="0" smtClean="0">
                <a:solidFill>
                  <a:srgbClr val="FF0000"/>
                </a:solidFill>
                <a:latin typeface="Little Days Alt" panose="02000000000000000000" pitchFamily="2" charset="0"/>
              </a:rPr>
              <a:t>I</a:t>
            </a:r>
            <a:r>
              <a:rPr lang="es-CL" sz="6600" b="1" dirty="0" smtClean="0">
                <a:latin typeface="Little Days Alt" panose="02000000000000000000" pitchFamily="2" charset="0"/>
              </a:rPr>
              <a:t>dentidad nacional</a:t>
            </a:r>
          </a:p>
          <a:p>
            <a:r>
              <a:rPr lang="es-CL" sz="4400" b="1" dirty="0" smtClean="0">
                <a:solidFill>
                  <a:srgbClr val="FF0000"/>
                </a:solidFill>
                <a:latin typeface="Little Days Alt" panose="02000000000000000000" pitchFamily="2" charset="0"/>
              </a:rPr>
              <a:t>S</a:t>
            </a:r>
            <a:r>
              <a:rPr lang="es-CL" sz="4400" b="1" dirty="0" smtClean="0">
                <a:latin typeface="Little Days Alt" panose="02000000000000000000" pitchFamily="2" charset="0"/>
              </a:rPr>
              <a:t>e </a:t>
            </a:r>
            <a:r>
              <a:rPr lang="es-CL" sz="4400" b="1" dirty="0">
                <a:latin typeface="Little Days Alt" panose="02000000000000000000" pitchFamily="2" charset="0"/>
              </a:rPr>
              <a:t>construye a partir de  expresiones culturales. Por ejemplo, fiestas, bailes, comidas, juegos y paisajes típicos.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328263" y="404949"/>
            <a:ext cx="3095897" cy="927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12-10-2021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51422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87245" y="115388"/>
            <a:ext cx="3095897" cy="927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14-10-2021</a:t>
            </a:r>
            <a:endParaRPr lang="es-CL" sz="3200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346168" y="1593425"/>
            <a:ext cx="11162210" cy="1750665"/>
          </a:xfrm>
        </p:spPr>
        <p:txBody>
          <a:bodyPr>
            <a:noAutofit/>
          </a:bodyPr>
          <a:lstStyle/>
          <a:p>
            <a:r>
              <a:rPr lang="es-CL" sz="3600" b="1" dirty="0" smtClean="0">
                <a:latin typeface="Little Days Alt" panose="02000000000000000000" pitchFamily="2" charset="0"/>
              </a:rPr>
              <a:t>Actividad: Observa el video y luego dibuja 5 ejemplos de elementos de nuestra identidad nacional .</a:t>
            </a:r>
          </a:p>
          <a:p>
            <a:r>
              <a:rPr lang="es-CL" sz="3600" b="1" dirty="0">
                <a:latin typeface="Little Days Alt" panose="02000000000000000000" pitchFamily="2" charset="0"/>
                <a:hlinkClick r:id="rId2"/>
              </a:rPr>
              <a:t>https://</a:t>
            </a:r>
            <a:r>
              <a:rPr lang="es-CL" sz="3600" b="1" dirty="0" smtClean="0">
                <a:latin typeface="Little Days Alt" panose="02000000000000000000" pitchFamily="2" charset="0"/>
                <a:hlinkClick r:id="rId2"/>
              </a:rPr>
              <a:t>www.youtube.com/watch?v=faguuehqyhw</a:t>
            </a:r>
            <a:endParaRPr lang="es-CL" sz="3600" b="1" dirty="0" smtClean="0">
              <a:latin typeface="Little Days Alt" panose="02000000000000000000" pitchFamily="2" charset="0"/>
            </a:endParaRPr>
          </a:p>
          <a:p>
            <a:endParaRPr lang="es-CL" sz="4800" b="1" dirty="0">
              <a:latin typeface="Little Days Alt" panose="02000000000000000000" pitchFamily="2" charset="0"/>
            </a:endParaRPr>
          </a:p>
        </p:txBody>
      </p:sp>
      <p:pic>
        <p:nvPicPr>
          <p:cNvPr id="1026" name="Picture 2" descr="La porfiada identidad – SITIOC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06" y="2869678"/>
            <a:ext cx="6753497" cy="39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50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416</TotalTime>
  <Words>59</Words>
  <Application>Microsoft Office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Escolar2</vt:lpstr>
      <vt:lpstr>Little Days Alt</vt:lpstr>
      <vt:lpstr>Celestial</vt:lpstr>
      <vt:lpstr>Objetivo: Comprender y valorar nuestra identidad nacional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Objetivo: Comprender y valorar nuestra identidad nacional</dc:title>
  <dc:creator>Rosa</dc:creator>
  <cp:lastModifiedBy>Francisco</cp:lastModifiedBy>
  <cp:revision>7</cp:revision>
  <dcterms:created xsi:type="dcterms:W3CDTF">2021-10-06T12:33:39Z</dcterms:created>
  <dcterms:modified xsi:type="dcterms:W3CDTF">2021-10-08T15:11:51Z</dcterms:modified>
</cp:coreProperties>
</file>