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ios.mineduc.cl/enlaces/textos_escolares/1ro/#page-2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Tecnología 1°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https://sitios.mineduc.cl/enlaces/textos_escolares/1ro/#</a:t>
            </a:r>
            <a:r>
              <a:rPr lang="es-CL" dirty="0" smtClean="0">
                <a:hlinkClick r:id="rId2"/>
              </a:rPr>
              <a:t>page-26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495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412" t="9215" r="18944" b="7708"/>
          <a:stretch/>
        </p:blipFill>
        <p:spPr>
          <a:xfrm>
            <a:off x="1920239" y="195941"/>
            <a:ext cx="9144000" cy="656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7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s Mater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3" y="2303733"/>
            <a:ext cx="7685952" cy="444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70172" y="607908"/>
            <a:ext cx="8761413" cy="706964"/>
          </a:xfrm>
        </p:spPr>
        <p:txBody>
          <a:bodyPr/>
          <a:lstStyle/>
          <a:p>
            <a:r>
              <a:rPr lang="es-CL" dirty="0" smtClean="0"/>
              <a:t>Copia el mapa conceptual en tu cuaderno: 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7896497" y="1459317"/>
            <a:ext cx="2828108" cy="8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12-10-2021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47957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reuniones Ion]]</Template>
  <TotalTime>7</TotalTime>
  <Words>17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Sala de reuniones Ion</vt:lpstr>
      <vt:lpstr>Tecnología 1°</vt:lpstr>
      <vt:lpstr>Presentación de PowerPoint</vt:lpstr>
      <vt:lpstr>Copia el mapa conceptual en tu cuaderno: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1°</dc:title>
  <dc:creator>Rosa</dc:creator>
  <cp:lastModifiedBy>Francisco</cp:lastModifiedBy>
  <cp:revision>1</cp:revision>
  <dcterms:created xsi:type="dcterms:W3CDTF">2021-10-06T13:48:35Z</dcterms:created>
  <dcterms:modified xsi:type="dcterms:W3CDTF">2021-10-08T15:12:56Z</dcterms:modified>
</cp:coreProperties>
</file>