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11/15/2021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11/15/2021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11/15/2021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11/15/2021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11/15/2021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11/15/2021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11/15/2021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11/15/2021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11/15/2021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11/15/2021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11/15/2021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11/15/2021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11/15/2021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11/15/2021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11/15/2021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11/15/2021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11/15/2021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11/15/2021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7RonNmMPLP4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500" y="1577974"/>
            <a:ext cx="5168900" cy="38567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1772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2377" y="1128944"/>
            <a:ext cx="4188023" cy="54423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uadroTexto 2"/>
          <p:cNvSpPr txBox="1"/>
          <p:nvPr/>
        </p:nvSpPr>
        <p:spPr>
          <a:xfrm>
            <a:off x="698500" y="304800"/>
            <a:ext cx="92560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800" dirty="0" smtClean="0">
                <a:latin typeface="Comic Sans MS" panose="030F0702030302020204" pitchFamily="66" charset="0"/>
              </a:rPr>
              <a:t>Cuando está acompañada de cada vocal forman sílabas:</a:t>
            </a:r>
            <a:endParaRPr lang="es-CL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34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5209" t="46250" r="73437" b="16250"/>
          <a:stretch/>
        </p:blipFill>
        <p:spPr>
          <a:xfrm>
            <a:off x="3028752" y="2878394"/>
            <a:ext cx="1600200" cy="17563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74479" t="2084" r="1563" b="64166"/>
          <a:stretch/>
        </p:blipFill>
        <p:spPr>
          <a:xfrm>
            <a:off x="4203107" y="1214602"/>
            <a:ext cx="1625599" cy="14312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37761" t="46667" r="36981" b="15420"/>
          <a:stretch/>
        </p:blipFill>
        <p:spPr>
          <a:xfrm>
            <a:off x="781521" y="4949205"/>
            <a:ext cx="1678633" cy="1574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76560" t="46250" r="2608" b="15003"/>
          <a:stretch/>
        </p:blipFill>
        <p:spPr>
          <a:xfrm>
            <a:off x="889397" y="1214602"/>
            <a:ext cx="1485901" cy="17273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5473" t="1254" r="74737" b="62916"/>
          <a:stretch/>
        </p:blipFill>
        <p:spPr>
          <a:xfrm>
            <a:off x="5639794" y="2982041"/>
            <a:ext cx="1460499" cy="16526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l="37761" r="37762" b="64582"/>
          <a:stretch/>
        </p:blipFill>
        <p:spPr>
          <a:xfrm>
            <a:off x="546895" y="3256456"/>
            <a:ext cx="1524001" cy="13782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1135" y="4535866"/>
            <a:ext cx="2057400" cy="2057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5"/>
          <a:srcRect t="19300" b="15714"/>
          <a:stretch/>
        </p:blipFill>
        <p:spPr>
          <a:xfrm>
            <a:off x="7970837" y="2482530"/>
            <a:ext cx="3082925" cy="19042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40573" y="4879943"/>
            <a:ext cx="3117850" cy="17133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77773" y="396700"/>
            <a:ext cx="1835150" cy="18351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CuadroTexto 12"/>
          <p:cNvSpPr txBox="1"/>
          <p:nvPr/>
        </p:nvSpPr>
        <p:spPr>
          <a:xfrm>
            <a:off x="469900" y="228600"/>
            <a:ext cx="6794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 smtClean="0">
                <a:latin typeface="Comic Sans MS" panose="030F0702030302020204" pitchFamily="66" charset="0"/>
              </a:rPr>
              <a:t>Objetos con sonido inicial ra- re – ri - ro y ru</a:t>
            </a:r>
            <a:endParaRPr lang="es-CL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19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403" y="847805"/>
            <a:ext cx="1767993" cy="107298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6632" y="2384505"/>
            <a:ext cx="2219136" cy="107298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0856" y="1389434"/>
            <a:ext cx="2219136" cy="117663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610" y="4804713"/>
            <a:ext cx="1969179" cy="128636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33034" y="888966"/>
            <a:ext cx="1700931" cy="96934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51207" y="4911403"/>
            <a:ext cx="1956986" cy="107298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69553" y="3115969"/>
            <a:ext cx="1670449" cy="1176630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4120024" y="5093953"/>
            <a:ext cx="1769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Ro</a:t>
            </a:r>
            <a:r>
              <a:rPr lang="es-CL" sz="4000" dirty="0" smtClean="0">
                <a:latin typeface="Comic Sans MS" panose="030F0702030302020204" pitchFamily="66" charset="0"/>
              </a:rPr>
              <a:t>cío</a:t>
            </a:r>
            <a:endParaRPr lang="es-CL" sz="4000" dirty="0">
              <a:latin typeface="Comic Sans MS" panose="030F0702030302020204" pitchFamily="66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1676399" y="2920999"/>
            <a:ext cx="19944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4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Ri</a:t>
            </a:r>
            <a:r>
              <a:rPr lang="es-CL" sz="4000" dirty="0" smtClean="0">
                <a:latin typeface="Comic Sans MS" panose="030F0702030302020204" pitchFamily="66" charset="0"/>
              </a:rPr>
              <a:t>cardo</a:t>
            </a:r>
            <a:endParaRPr lang="es-CL" sz="4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59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/>
          <p:cNvSpPr txBox="1"/>
          <p:nvPr/>
        </p:nvSpPr>
        <p:spPr>
          <a:xfrm>
            <a:off x="1041400" y="850900"/>
            <a:ext cx="60740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200" dirty="0"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</a:rPr>
              <a:t>¡</a:t>
            </a:r>
            <a:r>
              <a:rPr lang="es-CL" sz="3200" dirty="0" smtClean="0"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</a:rPr>
              <a:t>Te invito a ver El </a:t>
            </a:r>
            <a:r>
              <a:rPr lang="es-CL" sz="3200" dirty="0" smtClean="0"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</a:rPr>
              <a:t>Mono Sílabo</a:t>
            </a:r>
            <a:r>
              <a:rPr lang="es-CL" sz="3200" dirty="0" smtClean="0"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</a:rPr>
              <a:t>!</a:t>
            </a:r>
            <a:endParaRPr lang="es-CL" sz="3200" dirty="0">
              <a:solidFill>
                <a:schemeClr val="bg1">
                  <a:lumMod val="9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2"/>
          <a:srcRect l="8075" t="15340" r="6750" b="14286"/>
          <a:stretch/>
        </p:blipFill>
        <p:spPr>
          <a:xfrm>
            <a:off x="3695700" y="1701799"/>
            <a:ext cx="4216400" cy="26093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" name="Rectángulo 13"/>
          <p:cNvSpPr/>
          <p:nvPr/>
        </p:nvSpPr>
        <p:spPr>
          <a:xfrm>
            <a:off x="3159873" y="4869934"/>
            <a:ext cx="66633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>
                <a:hlinkClick r:id="rId3"/>
              </a:rPr>
              <a:t>https://</a:t>
            </a:r>
            <a:r>
              <a:rPr lang="es-CL" dirty="0" smtClean="0">
                <a:hlinkClick r:id="rId3"/>
              </a:rPr>
              <a:t>www.youtube.com/watch?v=7RonNmMPLP4</a:t>
            </a:r>
            <a:endParaRPr lang="es-CL" dirty="0" smtClean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58745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la de reuniones Ion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Sala de reuniones Ion</Template>
  <TotalTime>27</TotalTime>
  <Words>35</Words>
  <Application>Microsoft Office PowerPoint</Application>
  <PresentationFormat>Panorámica</PresentationFormat>
  <Paragraphs>6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0" baseType="lpstr">
      <vt:lpstr>Arial</vt:lpstr>
      <vt:lpstr>Century Gothic</vt:lpstr>
      <vt:lpstr>Comic Sans MS</vt:lpstr>
      <vt:lpstr>Wingdings 3</vt:lpstr>
      <vt:lpstr>Sala de reuniones Ion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M. Eugenia Lucero</cp:lastModifiedBy>
  <cp:revision>5</cp:revision>
  <dcterms:created xsi:type="dcterms:W3CDTF">2021-11-14T16:04:47Z</dcterms:created>
  <dcterms:modified xsi:type="dcterms:W3CDTF">2021-11-15T12:01:36Z</dcterms:modified>
</cp:coreProperties>
</file>