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2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. de los Ángeles Gómez Álvarez" initials="MdlÁGÁ" lastIdx="1" clrIdx="0">
    <p:extLst>
      <p:ext uri="{19B8F6BF-5375-455C-9EA6-DF929625EA0E}">
        <p15:presenceInfo xmlns:p15="http://schemas.microsoft.com/office/powerpoint/2012/main" userId="f4a197e06f3d00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2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85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21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470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6030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981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2867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1879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44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22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557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370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71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05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056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2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4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074359-1691-4C34-B93C-152200635298}" type="datetimeFigureOut">
              <a:rPr lang="es-CL" smtClean="0"/>
              <a:t>08-11-2021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F0EB6F-4D24-4E2B-BFA8-46F46E2F6E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0849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05E24-85F5-4948-BFEC-A2BC511F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263536" cy="2971801"/>
          </a:xfrm>
        </p:spPr>
        <p:txBody>
          <a:bodyPr/>
          <a:lstStyle/>
          <a:p>
            <a:pPr algn="just"/>
            <a:r>
              <a:rPr lang="es-CL" dirty="0">
                <a:solidFill>
                  <a:srgbClr val="FF0000"/>
                </a:solidFill>
              </a:rPr>
              <a:t>O</a:t>
            </a:r>
            <a:r>
              <a:rPr lang="es-CL" dirty="0">
                <a:solidFill>
                  <a:schemeClr val="bg1"/>
                </a:solidFill>
              </a:rPr>
              <a:t>bjetivo: </a:t>
            </a:r>
            <a:r>
              <a:rPr lang="es-CL" dirty="0">
                <a:solidFill>
                  <a:srgbClr val="FF0000"/>
                </a:solidFill>
              </a:rPr>
              <a:t>C</a:t>
            </a:r>
            <a:r>
              <a:rPr lang="es-CL" dirty="0">
                <a:solidFill>
                  <a:schemeClr val="bg1"/>
                </a:solidFill>
              </a:rPr>
              <a:t>onocer el concepto de adjetivo.</a:t>
            </a:r>
          </a:p>
        </p:txBody>
      </p:sp>
    </p:spTree>
    <p:extLst>
      <p:ext uri="{BB962C8B-B14F-4D97-AF65-F5344CB8AC3E}">
        <p14:creationId xmlns:p14="http://schemas.microsoft.com/office/powerpoint/2010/main" val="195429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4DC5CBB-4114-4615-AB5F-4357D8884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7262" y="4546687"/>
            <a:ext cx="3737476" cy="1166544"/>
          </a:xfrm>
        </p:spPr>
        <p:txBody>
          <a:bodyPr/>
          <a:lstStyle/>
          <a:p>
            <a:pPr algn="ctr"/>
            <a:r>
              <a:rPr lang="es-CL" b="1" dirty="0">
                <a:solidFill>
                  <a:schemeClr val="bg1"/>
                </a:solidFill>
              </a:rPr>
              <a:t>Cursos 2dos básicos</a:t>
            </a:r>
          </a:p>
          <a:p>
            <a:pPr algn="ctr"/>
            <a:r>
              <a:rPr lang="es-CL" b="1" dirty="0">
                <a:solidFill>
                  <a:schemeClr val="bg1"/>
                </a:solidFill>
              </a:rPr>
              <a:t>Lenguaje y comunicación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BDB768A-BA14-474E-853C-6CB493F30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966" y="1144769"/>
            <a:ext cx="6164068" cy="23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5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A18AA612-2722-4FB2-8244-4F8E5A5A4549}"/>
              </a:ext>
            </a:extLst>
          </p:cNvPr>
          <p:cNvSpPr txBox="1">
            <a:spLocks/>
          </p:cNvSpPr>
          <p:nvPr/>
        </p:nvSpPr>
        <p:spPr>
          <a:xfrm>
            <a:off x="972080" y="685800"/>
            <a:ext cx="10627021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4400" b="1" dirty="0">
                <a:solidFill>
                  <a:schemeClr val="bg1"/>
                </a:solidFill>
              </a:rPr>
              <a:t>¿</a:t>
            </a:r>
            <a:r>
              <a:rPr lang="es-CL" sz="4400" b="1" dirty="0">
                <a:solidFill>
                  <a:srgbClr val="FF0000"/>
                </a:solidFill>
              </a:rPr>
              <a:t>Q</a:t>
            </a:r>
            <a:r>
              <a:rPr lang="es-CL" sz="4400" b="1" dirty="0">
                <a:solidFill>
                  <a:schemeClr val="bg1"/>
                </a:solidFill>
              </a:rPr>
              <a:t>ué es el adjetivo?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F0C20A0-0B7B-40A6-9CA5-90455CA7C518}"/>
              </a:ext>
            </a:extLst>
          </p:cNvPr>
          <p:cNvSpPr txBox="1"/>
          <p:nvPr/>
        </p:nvSpPr>
        <p:spPr>
          <a:xfrm>
            <a:off x="713984" y="1891430"/>
            <a:ext cx="10885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CL" sz="3200" dirty="0">
                <a:solidFill>
                  <a:srgbClr val="FF0000"/>
                </a:solidFill>
              </a:rPr>
              <a:t>E</a:t>
            </a:r>
            <a:r>
              <a:rPr lang="es-CL" sz="3200" dirty="0">
                <a:solidFill>
                  <a:schemeClr val="bg1"/>
                </a:solidFill>
              </a:rPr>
              <a:t>s una palabra que forma parte de una oración indicando una cualidad del sustantivo.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CL" sz="3200" dirty="0" err="1">
                <a:solidFill>
                  <a:srgbClr val="FF0000"/>
                </a:solidFill>
              </a:rPr>
              <a:t>E</a:t>
            </a:r>
            <a:r>
              <a:rPr lang="es-CL" sz="3200" dirty="0" err="1">
                <a:solidFill>
                  <a:schemeClr val="bg1"/>
                </a:solidFill>
              </a:rPr>
              <a:t>j</a:t>
            </a:r>
            <a:r>
              <a:rPr lang="es-CL" sz="32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1AAF52-1548-43D9-B07D-8D7BCE661DEC}"/>
              </a:ext>
            </a:extLst>
          </p:cNvPr>
          <p:cNvSpPr txBox="1"/>
          <p:nvPr/>
        </p:nvSpPr>
        <p:spPr>
          <a:xfrm>
            <a:off x="551146" y="3716114"/>
            <a:ext cx="4371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bg1"/>
                </a:solidFill>
              </a:rPr>
              <a:t>1.-La pelota  grande.</a:t>
            </a:r>
          </a:p>
          <a:p>
            <a:endParaRPr lang="es-CL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Pelotas animados para colorear - Imagui">
            <a:extLst>
              <a:ext uri="{FF2B5EF4-FFF2-40B4-BE49-F238E27FC236}">
                <a16:creationId xmlns:a16="http://schemas.microsoft.com/office/drawing/2014/main" id="{73E52A46-D0C1-443C-B2F7-09423A49A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526" y="4402024"/>
            <a:ext cx="1569660" cy="156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9DD0CBD-ADD0-4135-812D-E207493C5785}"/>
              </a:ext>
            </a:extLst>
          </p:cNvPr>
          <p:cNvSpPr txBox="1"/>
          <p:nvPr/>
        </p:nvSpPr>
        <p:spPr>
          <a:xfrm>
            <a:off x="6235549" y="3669947"/>
            <a:ext cx="4534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chemeClr val="bg1"/>
                </a:solidFill>
              </a:rPr>
              <a:t>2.- Un gato pequeño</a:t>
            </a:r>
          </a:p>
        </p:txBody>
      </p:sp>
      <p:pic>
        <p:nvPicPr>
          <p:cNvPr id="9" name="Picture 6" descr="Cómo educar a un gato desde que es pequeño?">
            <a:extLst>
              <a:ext uri="{FF2B5EF4-FFF2-40B4-BE49-F238E27FC236}">
                <a16:creationId xmlns:a16="http://schemas.microsoft.com/office/drawing/2014/main" id="{E8CBA3D9-049C-4997-A9A0-BAF05E342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987" y="440202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23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2AB848D-33AE-4B31-BA9E-2649AC3F7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059" y="185188"/>
            <a:ext cx="8054237" cy="604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9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5D81B6-30D7-492B-8819-3747C91DF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10188610" cy="57626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3600" dirty="0">
                <a:solidFill>
                  <a:schemeClr val="bg1"/>
                </a:solidFill>
              </a:rPr>
              <a:t>Observa las siguientes imágenes  y escribe una oración  en tu cuaderno.</a:t>
            </a:r>
          </a:p>
        </p:txBody>
      </p:sp>
      <p:pic>
        <p:nvPicPr>
          <p:cNvPr id="2050" name="Picture 2" descr="Vehículo de dibujos animados, coche, auto compacto, auto antiguo, coche png  | PNGWing">
            <a:extLst>
              <a:ext uri="{FF2B5EF4-FFF2-40B4-BE49-F238E27FC236}">
                <a16:creationId xmlns:a16="http://schemas.microsoft.com/office/drawing/2014/main" id="{0598FB91-FE1D-45DC-9E37-22CD4200A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985" y="2433635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CA56C79B-2F7F-45A3-9A58-5451FA37A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9383"/>
              </p:ext>
            </p:extLst>
          </p:nvPr>
        </p:nvGraphicFramePr>
        <p:xfrm>
          <a:off x="2002385" y="1607871"/>
          <a:ext cx="8127999" cy="3708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725123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165532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14559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20398"/>
                  </a:ext>
                </a:extLst>
              </a:tr>
            </a:tbl>
          </a:graphicData>
        </a:graphic>
      </p:graphicFrame>
      <p:pic>
        <p:nvPicPr>
          <p:cNvPr id="2052" name="Picture 4" descr="Fotos de Jugo de naranja de stock, Jugo de naranja imágenes libres de  derechos | Depositphotos®">
            <a:extLst>
              <a:ext uri="{FF2B5EF4-FFF2-40B4-BE49-F238E27FC236}">
                <a16:creationId xmlns:a16="http://schemas.microsoft.com/office/drawing/2014/main" id="{A1FFDFC7-DEB0-4FF3-AB6D-9AE3DD887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171" y="2214559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asa en estilo de dibujos animados aislado 1998896 Vector en Vecteezy">
            <a:extLst>
              <a:ext uri="{FF2B5EF4-FFF2-40B4-BE49-F238E27FC236}">
                <a16:creationId xmlns:a16="http://schemas.microsoft.com/office/drawing/2014/main" id="{B2E4CCBE-51CC-464F-90AF-260D421F6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618" y="2324520"/>
            <a:ext cx="23241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52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8209D-7D08-47FD-8E9B-834B10F58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294" y="2675466"/>
            <a:ext cx="8534400" cy="1507067"/>
          </a:xfrm>
        </p:spPr>
        <p:txBody>
          <a:bodyPr/>
          <a:lstStyle/>
          <a:p>
            <a:r>
              <a:rPr lang="es-CL" dirty="0"/>
              <a:t>https://www.youtube.com/watch?v=jeCFo9fq_vU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BA599A-DDD3-4480-810B-56CB9732F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7357728" cy="576262"/>
          </a:xfrm>
        </p:spPr>
        <p:txBody>
          <a:bodyPr/>
          <a:lstStyle/>
          <a:p>
            <a:r>
              <a:rPr lang="es-CL" sz="4000" dirty="0">
                <a:solidFill>
                  <a:schemeClr val="bg1"/>
                </a:solidFill>
              </a:rPr>
              <a:t>Veamos el siguiente video</a:t>
            </a:r>
          </a:p>
        </p:txBody>
      </p:sp>
    </p:spTree>
    <p:extLst>
      <p:ext uri="{BB962C8B-B14F-4D97-AF65-F5344CB8AC3E}">
        <p14:creationId xmlns:p14="http://schemas.microsoft.com/office/powerpoint/2010/main" val="277797650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</TotalTime>
  <Words>70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Wingdings</vt:lpstr>
      <vt:lpstr>Wingdings 3</vt:lpstr>
      <vt:lpstr>Sector</vt:lpstr>
      <vt:lpstr>Objetivo: Conocer el concepto de adjetivo.</vt:lpstr>
      <vt:lpstr>Presentación de PowerPoint</vt:lpstr>
      <vt:lpstr>Presentación de PowerPoint</vt:lpstr>
      <vt:lpstr>Presentación de PowerPoint</vt:lpstr>
      <vt:lpstr>Presentación de PowerPoint</vt:lpstr>
      <vt:lpstr>https://www.youtube.com/watch?v=jeCFo9fq_vU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adjetivo</dc:title>
  <dc:creator>Ma. de los Ángeles Gómez Álvarez</dc:creator>
  <cp:lastModifiedBy>M. Eugenia Lucero</cp:lastModifiedBy>
  <cp:revision>10</cp:revision>
  <dcterms:created xsi:type="dcterms:W3CDTF">2021-11-06T22:58:30Z</dcterms:created>
  <dcterms:modified xsi:type="dcterms:W3CDTF">2021-11-08T10:55:26Z</dcterms:modified>
</cp:coreProperties>
</file>